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Lst>
  <p:sldSz cy="12192000" cx="685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560638" y="1143000"/>
            <a:ext cx="1736725"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86" name="Google Shape;86;p1:notes"/>
          <p:cNvSpPr/>
          <p:nvPr>
            <p:ph idx="2" type="sldImg"/>
          </p:nvPr>
        </p:nvSpPr>
        <p:spPr>
          <a:xfrm>
            <a:off x="2287588" y="744538"/>
            <a:ext cx="2093912" cy="3722687"/>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514350" y="1995313"/>
            <a:ext cx="5829300" cy="4244622"/>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3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
          <p:cNvSpPr txBox="1"/>
          <p:nvPr>
            <p:ph idx="1" type="subTitle"/>
          </p:nvPr>
        </p:nvSpPr>
        <p:spPr>
          <a:xfrm>
            <a:off x="857250" y="6403623"/>
            <a:ext cx="5143500" cy="2943577"/>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2520"/>
              <a:buNone/>
              <a:defRPr sz="1800"/>
            </a:lvl1pPr>
            <a:lvl2pPr lvl="1" algn="ctr">
              <a:lnSpc>
                <a:spcPct val="90000"/>
              </a:lnSpc>
              <a:spcBef>
                <a:spcPts val="375"/>
              </a:spcBef>
              <a:spcAft>
                <a:spcPts val="0"/>
              </a:spcAft>
              <a:buClr>
                <a:schemeClr val="dk1"/>
              </a:buClr>
              <a:buSzPts val="2100"/>
              <a:buNone/>
              <a:defRPr sz="1500"/>
            </a:lvl2pPr>
            <a:lvl3pPr lvl="2" algn="ctr">
              <a:lnSpc>
                <a:spcPct val="90000"/>
              </a:lnSpc>
              <a:spcBef>
                <a:spcPts val="375"/>
              </a:spcBef>
              <a:spcAft>
                <a:spcPts val="0"/>
              </a:spcAft>
              <a:buClr>
                <a:schemeClr val="dk1"/>
              </a:buClr>
              <a:buSzPts val="1890"/>
              <a:buNone/>
              <a:defRPr sz="1350"/>
            </a:lvl3pPr>
            <a:lvl4pPr lvl="3" algn="ctr">
              <a:lnSpc>
                <a:spcPct val="90000"/>
              </a:lnSpc>
              <a:spcBef>
                <a:spcPts val="375"/>
              </a:spcBef>
              <a:spcAft>
                <a:spcPts val="0"/>
              </a:spcAft>
              <a:buClr>
                <a:schemeClr val="dk1"/>
              </a:buClr>
              <a:buSzPts val="1680"/>
              <a:buNone/>
              <a:defRPr sz="1199"/>
            </a:lvl4pPr>
            <a:lvl5pPr lvl="4" algn="ctr">
              <a:lnSpc>
                <a:spcPct val="90000"/>
              </a:lnSpc>
              <a:spcBef>
                <a:spcPts val="375"/>
              </a:spcBef>
              <a:spcAft>
                <a:spcPts val="0"/>
              </a:spcAft>
              <a:buClr>
                <a:schemeClr val="dk1"/>
              </a:buClr>
              <a:buSzPts val="1680"/>
              <a:buNone/>
              <a:defRPr sz="1199"/>
            </a:lvl5pPr>
            <a:lvl6pPr lvl="5" algn="ctr">
              <a:lnSpc>
                <a:spcPct val="90000"/>
              </a:lnSpc>
              <a:spcBef>
                <a:spcPts val="375"/>
              </a:spcBef>
              <a:spcAft>
                <a:spcPts val="0"/>
              </a:spcAft>
              <a:buClr>
                <a:schemeClr val="dk1"/>
              </a:buClr>
              <a:buSzPts val="1680"/>
              <a:buNone/>
              <a:defRPr sz="1199"/>
            </a:lvl6pPr>
            <a:lvl7pPr lvl="6" algn="ctr">
              <a:lnSpc>
                <a:spcPct val="90000"/>
              </a:lnSpc>
              <a:spcBef>
                <a:spcPts val="375"/>
              </a:spcBef>
              <a:spcAft>
                <a:spcPts val="0"/>
              </a:spcAft>
              <a:buClr>
                <a:schemeClr val="dk1"/>
              </a:buClr>
              <a:buSzPts val="1680"/>
              <a:buNone/>
              <a:defRPr sz="1199"/>
            </a:lvl7pPr>
            <a:lvl8pPr lvl="7" algn="ctr">
              <a:lnSpc>
                <a:spcPct val="90000"/>
              </a:lnSpc>
              <a:spcBef>
                <a:spcPts val="375"/>
              </a:spcBef>
              <a:spcAft>
                <a:spcPts val="0"/>
              </a:spcAft>
              <a:buClr>
                <a:schemeClr val="dk1"/>
              </a:buClr>
              <a:buSzPts val="1680"/>
              <a:buNone/>
              <a:defRPr sz="1199"/>
            </a:lvl8pPr>
            <a:lvl9pPr lvl="8" algn="ctr">
              <a:lnSpc>
                <a:spcPct val="90000"/>
              </a:lnSpc>
              <a:spcBef>
                <a:spcPts val="375"/>
              </a:spcBef>
              <a:spcAft>
                <a:spcPts val="0"/>
              </a:spcAft>
              <a:buClr>
                <a:schemeClr val="dk1"/>
              </a:buClr>
              <a:buSzPts val="1680"/>
              <a:buNone/>
              <a:defRPr sz="1199"/>
            </a:lvl9pPr>
          </a:lstStyle>
          <a:p/>
        </p:txBody>
      </p:sp>
      <p:sp>
        <p:nvSpPr>
          <p:cNvPr id="18" name="Google Shape;18;p2"/>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471488" y="649114"/>
            <a:ext cx="5915025" cy="23565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
          <p:cNvSpPr txBox="1"/>
          <p:nvPr>
            <p:ph idx="1" type="body"/>
          </p:nvPr>
        </p:nvSpPr>
        <p:spPr>
          <a:xfrm>
            <a:off x="471488" y="3245555"/>
            <a:ext cx="5915025" cy="773571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4" name="Google Shape;24;p3"/>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467916" y="3039538"/>
            <a:ext cx="5915025" cy="507153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3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
          <p:cNvSpPr txBox="1"/>
          <p:nvPr>
            <p:ph idx="1" type="body"/>
          </p:nvPr>
        </p:nvSpPr>
        <p:spPr>
          <a:xfrm>
            <a:off x="467916" y="8159048"/>
            <a:ext cx="5915025" cy="26669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2520"/>
              <a:buNone/>
              <a:defRPr sz="1800">
                <a:solidFill>
                  <a:schemeClr val="dk1"/>
                </a:solidFill>
              </a:defRPr>
            </a:lvl1pPr>
            <a:lvl2pPr indent="-228600" lvl="1" marL="914400" algn="l">
              <a:lnSpc>
                <a:spcPct val="90000"/>
              </a:lnSpc>
              <a:spcBef>
                <a:spcPts val="375"/>
              </a:spcBef>
              <a:spcAft>
                <a:spcPts val="0"/>
              </a:spcAft>
              <a:buClr>
                <a:srgbClr val="888888"/>
              </a:buClr>
              <a:buSzPts val="2100"/>
              <a:buNone/>
              <a:defRPr sz="1500">
                <a:solidFill>
                  <a:srgbClr val="888888"/>
                </a:solidFill>
              </a:defRPr>
            </a:lvl2pPr>
            <a:lvl3pPr indent="-228600" lvl="2" marL="1371600" algn="l">
              <a:lnSpc>
                <a:spcPct val="90000"/>
              </a:lnSpc>
              <a:spcBef>
                <a:spcPts val="375"/>
              </a:spcBef>
              <a:spcAft>
                <a:spcPts val="0"/>
              </a:spcAft>
              <a:buClr>
                <a:srgbClr val="888888"/>
              </a:buClr>
              <a:buSzPts val="1890"/>
              <a:buNone/>
              <a:defRPr sz="1350">
                <a:solidFill>
                  <a:srgbClr val="888888"/>
                </a:solidFill>
              </a:defRPr>
            </a:lvl3pPr>
            <a:lvl4pPr indent="-228600" lvl="3" marL="1828800" algn="l">
              <a:lnSpc>
                <a:spcPct val="90000"/>
              </a:lnSpc>
              <a:spcBef>
                <a:spcPts val="375"/>
              </a:spcBef>
              <a:spcAft>
                <a:spcPts val="0"/>
              </a:spcAft>
              <a:buClr>
                <a:srgbClr val="888888"/>
              </a:buClr>
              <a:buSzPts val="1680"/>
              <a:buNone/>
              <a:defRPr sz="1199">
                <a:solidFill>
                  <a:srgbClr val="888888"/>
                </a:solidFill>
              </a:defRPr>
            </a:lvl4pPr>
            <a:lvl5pPr indent="-228600" lvl="4" marL="2286000" algn="l">
              <a:lnSpc>
                <a:spcPct val="90000"/>
              </a:lnSpc>
              <a:spcBef>
                <a:spcPts val="375"/>
              </a:spcBef>
              <a:spcAft>
                <a:spcPts val="0"/>
              </a:spcAft>
              <a:buClr>
                <a:srgbClr val="888888"/>
              </a:buClr>
              <a:buSzPts val="1680"/>
              <a:buNone/>
              <a:defRPr sz="1199">
                <a:solidFill>
                  <a:srgbClr val="888888"/>
                </a:solidFill>
              </a:defRPr>
            </a:lvl5pPr>
            <a:lvl6pPr indent="-228600" lvl="5" marL="2743200" algn="l">
              <a:lnSpc>
                <a:spcPct val="90000"/>
              </a:lnSpc>
              <a:spcBef>
                <a:spcPts val="375"/>
              </a:spcBef>
              <a:spcAft>
                <a:spcPts val="0"/>
              </a:spcAft>
              <a:buClr>
                <a:srgbClr val="888888"/>
              </a:buClr>
              <a:buSzPts val="1680"/>
              <a:buNone/>
              <a:defRPr sz="1199">
                <a:solidFill>
                  <a:srgbClr val="888888"/>
                </a:solidFill>
              </a:defRPr>
            </a:lvl6pPr>
            <a:lvl7pPr indent="-228600" lvl="6" marL="3200400" algn="l">
              <a:lnSpc>
                <a:spcPct val="90000"/>
              </a:lnSpc>
              <a:spcBef>
                <a:spcPts val="375"/>
              </a:spcBef>
              <a:spcAft>
                <a:spcPts val="0"/>
              </a:spcAft>
              <a:buClr>
                <a:srgbClr val="888888"/>
              </a:buClr>
              <a:buSzPts val="1680"/>
              <a:buNone/>
              <a:defRPr sz="1199">
                <a:solidFill>
                  <a:srgbClr val="888888"/>
                </a:solidFill>
              </a:defRPr>
            </a:lvl7pPr>
            <a:lvl8pPr indent="-228600" lvl="7" marL="3657600" algn="l">
              <a:lnSpc>
                <a:spcPct val="90000"/>
              </a:lnSpc>
              <a:spcBef>
                <a:spcPts val="375"/>
              </a:spcBef>
              <a:spcAft>
                <a:spcPts val="0"/>
              </a:spcAft>
              <a:buClr>
                <a:srgbClr val="888888"/>
              </a:buClr>
              <a:buSzPts val="1680"/>
              <a:buNone/>
              <a:defRPr sz="1199">
                <a:solidFill>
                  <a:srgbClr val="888888"/>
                </a:solidFill>
              </a:defRPr>
            </a:lvl8pPr>
            <a:lvl9pPr indent="-228600" lvl="8" marL="4114800" algn="l">
              <a:lnSpc>
                <a:spcPct val="90000"/>
              </a:lnSpc>
              <a:spcBef>
                <a:spcPts val="375"/>
              </a:spcBef>
              <a:spcAft>
                <a:spcPts val="0"/>
              </a:spcAft>
              <a:buClr>
                <a:srgbClr val="888888"/>
              </a:buClr>
              <a:buSzPts val="1680"/>
              <a:buNone/>
              <a:defRPr sz="1199">
                <a:solidFill>
                  <a:srgbClr val="888888"/>
                </a:solidFill>
              </a:defRPr>
            </a:lvl9pPr>
          </a:lstStyle>
          <a:p/>
        </p:txBody>
      </p:sp>
      <p:sp>
        <p:nvSpPr>
          <p:cNvPr id="30" name="Google Shape;30;p4"/>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471488" y="649114"/>
            <a:ext cx="5915025" cy="23565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 type="body"/>
          </p:nvPr>
        </p:nvSpPr>
        <p:spPr>
          <a:xfrm>
            <a:off x="471488" y="3245555"/>
            <a:ext cx="2914650" cy="773571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 name="Google Shape;36;p5"/>
          <p:cNvSpPr txBox="1"/>
          <p:nvPr>
            <p:ph idx="2" type="body"/>
          </p:nvPr>
        </p:nvSpPr>
        <p:spPr>
          <a:xfrm>
            <a:off x="3471863" y="3245555"/>
            <a:ext cx="2914650" cy="773571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7" name="Google Shape;37;p5"/>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5"/>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5"/>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472381" y="649114"/>
            <a:ext cx="5915025" cy="23565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 type="body"/>
          </p:nvPr>
        </p:nvSpPr>
        <p:spPr>
          <a:xfrm>
            <a:off x="472382" y="2988735"/>
            <a:ext cx="2901255" cy="146473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2520"/>
              <a:buNone/>
              <a:defRPr b="1" sz="1800"/>
            </a:lvl1pPr>
            <a:lvl2pPr indent="-228600" lvl="1" marL="914400" algn="l">
              <a:lnSpc>
                <a:spcPct val="90000"/>
              </a:lnSpc>
              <a:spcBef>
                <a:spcPts val="375"/>
              </a:spcBef>
              <a:spcAft>
                <a:spcPts val="0"/>
              </a:spcAft>
              <a:buClr>
                <a:schemeClr val="dk1"/>
              </a:buClr>
              <a:buSzPts val="2100"/>
              <a:buNone/>
              <a:defRPr b="1" sz="1500"/>
            </a:lvl2pPr>
            <a:lvl3pPr indent="-228600" lvl="2" marL="1371600" algn="l">
              <a:lnSpc>
                <a:spcPct val="90000"/>
              </a:lnSpc>
              <a:spcBef>
                <a:spcPts val="375"/>
              </a:spcBef>
              <a:spcAft>
                <a:spcPts val="0"/>
              </a:spcAft>
              <a:buClr>
                <a:schemeClr val="dk1"/>
              </a:buClr>
              <a:buSzPts val="1890"/>
              <a:buNone/>
              <a:defRPr b="1" sz="1350"/>
            </a:lvl3pPr>
            <a:lvl4pPr indent="-228600" lvl="3" marL="1828800" algn="l">
              <a:lnSpc>
                <a:spcPct val="90000"/>
              </a:lnSpc>
              <a:spcBef>
                <a:spcPts val="375"/>
              </a:spcBef>
              <a:spcAft>
                <a:spcPts val="0"/>
              </a:spcAft>
              <a:buClr>
                <a:schemeClr val="dk1"/>
              </a:buClr>
              <a:buSzPts val="1680"/>
              <a:buNone/>
              <a:defRPr b="1" sz="1199"/>
            </a:lvl4pPr>
            <a:lvl5pPr indent="-228600" lvl="4" marL="2286000" algn="l">
              <a:lnSpc>
                <a:spcPct val="90000"/>
              </a:lnSpc>
              <a:spcBef>
                <a:spcPts val="375"/>
              </a:spcBef>
              <a:spcAft>
                <a:spcPts val="0"/>
              </a:spcAft>
              <a:buClr>
                <a:schemeClr val="dk1"/>
              </a:buClr>
              <a:buSzPts val="1680"/>
              <a:buNone/>
              <a:defRPr b="1" sz="1199"/>
            </a:lvl5pPr>
            <a:lvl6pPr indent="-228600" lvl="5" marL="2743200" algn="l">
              <a:lnSpc>
                <a:spcPct val="90000"/>
              </a:lnSpc>
              <a:spcBef>
                <a:spcPts val="375"/>
              </a:spcBef>
              <a:spcAft>
                <a:spcPts val="0"/>
              </a:spcAft>
              <a:buClr>
                <a:schemeClr val="dk1"/>
              </a:buClr>
              <a:buSzPts val="1680"/>
              <a:buNone/>
              <a:defRPr b="1" sz="1199"/>
            </a:lvl6pPr>
            <a:lvl7pPr indent="-228600" lvl="6" marL="3200400" algn="l">
              <a:lnSpc>
                <a:spcPct val="90000"/>
              </a:lnSpc>
              <a:spcBef>
                <a:spcPts val="375"/>
              </a:spcBef>
              <a:spcAft>
                <a:spcPts val="0"/>
              </a:spcAft>
              <a:buClr>
                <a:schemeClr val="dk1"/>
              </a:buClr>
              <a:buSzPts val="1680"/>
              <a:buNone/>
              <a:defRPr b="1" sz="1199"/>
            </a:lvl7pPr>
            <a:lvl8pPr indent="-228600" lvl="7" marL="3657600" algn="l">
              <a:lnSpc>
                <a:spcPct val="90000"/>
              </a:lnSpc>
              <a:spcBef>
                <a:spcPts val="375"/>
              </a:spcBef>
              <a:spcAft>
                <a:spcPts val="0"/>
              </a:spcAft>
              <a:buClr>
                <a:schemeClr val="dk1"/>
              </a:buClr>
              <a:buSzPts val="1680"/>
              <a:buNone/>
              <a:defRPr b="1" sz="1199"/>
            </a:lvl8pPr>
            <a:lvl9pPr indent="-228600" lvl="8" marL="4114800" algn="l">
              <a:lnSpc>
                <a:spcPct val="90000"/>
              </a:lnSpc>
              <a:spcBef>
                <a:spcPts val="375"/>
              </a:spcBef>
              <a:spcAft>
                <a:spcPts val="0"/>
              </a:spcAft>
              <a:buClr>
                <a:schemeClr val="dk1"/>
              </a:buClr>
              <a:buSzPts val="1680"/>
              <a:buNone/>
              <a:defRPr b="1" sz="1199"/>
            </a:lvl9pPr>
          </a:lstStyle>
          <a:p/>
        </p:txBody>
      </p:sp>
      <p:sp>
        <p:nvSpPr>
          <p:cNvPr id="43" name="Google Shape;43;p6"/>
          <p:cNvSpPr txBox="1"/>
          <p:nvPr>
            <p:ph idx="2" type="body"/>
          </p:nvPr>
        </p:nvSpPr>
        <p:spPr>
          <a:xfrm>
            <a:off x="472382" y="4453467"/>
            <a:ext cx="2901255" cy="65503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 name="Google Shape;44;p6"/>
          <p:cNvSpPr txBox="1"/>
          <p:nvPr>
            <p:ph idx="3" type="body"/>
          </p:nvPr>
        </p:nvSpPr>
        <p:spPr>
          <a:xfrm>
            <a:off x="3471863" y="2988735"/>
            <a:ext cx="2915544" cy="146473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2520"/>
              <a:buNone/>
              <a:defRPr b="1" sz="1800"/>
            </a:lvl1pPr>
            <a:lvl2pPr indent="-228600" lvl="1" marL="914400" algn="l">
              <a:lnSpc>
                <a:spcPct val="90000"/>
              </a:lnSpc>
              <a:spcBef>
                <a:spcPts val="375"/>
              </a:spcBef>
              <a:spcAft>
                <a:spcPts val="0"/>
              </a:spcAft>
              <a:buClr>
                <a:schemeClr val="dk1"/>
              </a:buClr>
              <a:buSzPts val="2100"/>
              <a:buNone/>
              <a:defRPr b="1" sz="1500"/>
            </a:lvl2pPr>
            <a:lvl3pPr indent="-228600" lvl="2" marL="1371600" algn="l">
              <a:lnSpc>
                <a:spcPct val="90000"/>
              </a:lnSpc>
              <a:spcBef>
                <a:spcPts val="375"/>
              </a:spcBef>
              <a:spcAft>
                <a:spcPts val="0"/>
              </a:spcAft>
              <a:buClr>
                <a:schemeClr val="dk1"/>
              </a:buClr>
              <a:buSzPts val="1890"/>
              <a:buNone/>
              <a:defRPr b="1" sz="1350"/>
            </a:lvl3pPr>
            <a:lvl4pPr indent="-228600" lvl="3" marL="1828800" algn="l">
              <a:lnSpc>
                <a:spcPct val="90000"/>
              </a:lnSpc>
              <a:spcBef>
                <a:spcPts val="375"/>
              </a:spcBef>
              <a:spcAft>
                <a:spcPts val="0"/>
              </a:spcAft>
              <a:buClr>
                <a:schemeClr val="dk1"/>
              </a:buClr>
              <a:buSzPts val="1680"/>
              <a:buNone/>
              <a:defRPr b="1" sz="1199"/>
            </a:lvl4pPr>
            <a:lvl5pPr indent="-228600" lvl="4" marL="2286000" algn="l">
              <a:lnSpc>
                <a:spcPct val="90000"/>
              </a:lnSpc>
              <a:spcBef>
                <a:spcPts val="375"/>
              </a:spcBef>
              <a:spcAft>
                <a:spcPts val="0"/>
              </a:spcAft>
              <a:buClr>
                <a:schemeClr val="dk1"/>
              </a:buClr>
              <a:buSzPts val="1680"/>
              <a:buNone/>
              <a:defRPr b="1" sz="1199"/>
            </a:lvl5pPr>
            <a:lvl6pPr indent="-228600" lvl="5" marL="2743200" algn="l">
              <a:lnSpc>
                <a:spcPct val="90000"/>
              </a:lnSpc>
              <a:spcBef>
                <a:spcPts val="375"/>
              </a:spcBef>
              <a:spcAft>
                <a:spcPts val="0"/>
              </a:spcAft>
              <a:buClr>
                <a:schemeClr val="dk1"/>
              </a:buClr>
              <a:buSzPts val="1680"/>
              <a:buNone/>
              <a:defRPr b="1" sz="1199"/>
            </a:lvl6pPr>
            <a:lvl7pPr indent="-228600" lvl="6" marL="3200400" algn="l">
              <a:lnSpc>
                <a:spcPct val="90000"/>
              </a:lnSpc>
              <a:spcBef>
                <a:spcPts val="375"/>
              </a:spcBef>
              <a:spcAft>
                <a:spcPts val="0"/>
              </a:spcAft>
              <a:buClr>
                <a:schemeClr val="dk1"/>
              </a:buClr>
              <a:buSzPts val="1680"/>
              <a:buNone/>
              <a:defRPr b="1" sz="1199"/>
            </a:lvl7pPr>
            <a:lvl8pPr indent="-228600" lvl="7" marL="3657600" algn="l">
              <a:lnSpc>
                <a:spcPct val="90000"/>
              </a:lnSpc>
              <a:spcBef>
                <a:spcPts val="375"/>
              </a:spcBef>
              <a:spcAft>
                <a:spcPts val="0"/>
              </a:spcAft>
              <a:buClr>
                <a:schemeClr val="dk1"/>
              </a:buClr>
              <a:buSzPts val="1680"/>
              <a:buNone/>
              <a:defRPr b="1" sz="1199"/>
            </a:lvl8pPr>
            <a:lvl9pPr indent="-228600" lvl="8" marL="4114800" algn="l">
              <a:lnSpc>
                <a:spcPct val="90000"/>
              </a:lnSpc>
              <a:spcBef>
                <a:spcPts val="375"/>
              </a:spcBef>
              <a:spcAft>
                <a:spcPts val="0"/>
              </a:spcAft>
              <a:buClr>
                <a:schemeClr val="dk1"/>
              </a:buClr>
              <a:buSzPts val="1680"/>
              <a:buNone/>
              <a:defRPr b="1" sz="1199"/>
            </a:lvl9pPr>
          </a:lstStyle>
          <a:p/>
        </p:txBody>
      </p:sp>
      <p:sp>
        <p:nvSpPr>
          <p:cNvPr id="45" name="Google Shape;45;p6"/>
          <p:cNvSpPr txBox="1"/>
          <p:nvPr>
            <p:ph idx="4" type="body"/>
          </p:nvPr>
        </p:nvSpPr>
        <p:spPr>
          <a:xfrm>
            <a:off x="3471863" y="4453467"/>
            <a:ext cx="2915544" cy="655037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6" name="Google Shape;46;p6"/>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6"/>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6"/>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471488" y="649114"/>
            <a:ext cx="5915025" cy="23565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7"/>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7"/>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7"/>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8"/>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8"/>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472381" y="812800"/>
            <a:ext cx="2211884" cy="28448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360"/>
              <a:buFont typeface="Calibri"/>
              <a:buNone/>
              <a:defRPr sz="2399"/>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 type="body"/>
          </p:nvPr>
        </p:nvSpPr>
        <p:spPr>
          <a:xfrm>
            <a:off x="2915543" y="1755425"/>
            <a:ext cx="3471863" cy="8664222"/>
          </a:xfrm>
          <a:prstGeom prst="rect">
            <a:avLst/>
          </a:prstGeom>
          <a:noFill/>
          <a:ln>
            <a:noFill/>
          </a:ln>
        </p:spPr>
        <p:txBody>
          <a:bodyPr anchorCtr="0" anchor="t" bIns="45700" lIns="91425" spcFirstLastPara="1" rIns="91425" wrap="square" tIns="45700">
            <a:normAutofit/>
          </a:bodyPr>
          <a:lstStyle>
            <a:lvl1pPr indent="-441960" lvl="0" marL="457200" algn="l">
              <a:lnSpc>
                <a:spcPct val="90000"/>
              </a:lnSpc>
              <a:spcBef>
                <a:spcPts val="750"/>
              </a:spcBef>
              <a:spcAft>
                <a:spcPts val="0"/>
              </a:spcAft>
              <a:buClr>
                <a:schemeClr val="dk1"/>
              </a:buClr>
              <a:buSzPts val="3360"/>
              <a:buChar char="•"/>
              <a:defRPr sz="2399"/>
            </a:lvl1pPr>
            <a:lvl2pPr indent="-415290" lvl="1" marL="914400" algn="l">
              <a:lnSpc>
                <a:spcPct val="90000"/>
              </a:lnSpc>
              <a:spcBef>
                <a:spcPts val="375"/>
              </a:spcBef>
              <a:spcAft>
                <a:spcPts val="0"/>
              </a:spcAft>
              <a:buClr>
                <a:schemeClr val="dk1"/>
              </a:buClr>
              <a:buSzPts val="2940"/>
              <a:buChar char="•"/>
              <a:defRPr sz="2100"/>
            </a:lvl2pPr>
            <a:lvl3pPr indent="-388619" lvl="2" marL="1371600" algn="l">
              <a:lnSpc>
                <a:spcPct val="90000"/>
              </a:lnSpc>
              <a:spcBef>
                <a:spcPts val="375"/>
              </a:spcBef>
              <a:spcAft>
                <a:spcPts val="0"/>
              </a:spcAft>
              <a:buClr>
                <a:schemeClr val="dk1"/>
              </a:buClr>
              <a:buSzPts val="2520"/>
              <a:buChar char="•"/>
              <a:defRPr sz="1800"/>
            </a:lvl3pPr>
            <a:lvl4pPr indent="-361950" lvl="3" marL="1828800" algn="l">
              <a:lnSpc>
                <a:spcPct val="90000"/>
              </a:lnSpc>
              <a:spcBef>
                <a:spcPts val="375"/>
              </a:spcBef>
              <a:spcAft>
                <a:spcPts val="0"/>
              </a:spcAft>
              <a:buClr>
                <a:schemeClr val="dk1"/>
              </a:buClr>
              <a:buSzPts val="2100"/>
              <a:buChar char="•"/>
              <a:defRPr sz="1500"/>
            </a:lvl4pPr>
            <a:lvl5pPr indent="-361950" lvl="4" marL="2286000" algn="l">
              <a:lnSpc>
                <a:spcPct val="90000"/>
              </a:lnSpc>
              <a:spcBef>
                <a:spcPts val="375"/>
              </a:spcBef>
              <a:spcAft>
                <a:spcPts val="0"/>
              </a:spcAft>
              <a:buClr>
                <a:schemeClr val="dk1"/>
              </a:buClr>
              <a:buSzPts val="2100"/>
              <a:buChar char="•"/>
              <a:defRPr sz="1500"/>
            </a:lvl5pPr>
            <a:lvl6pPr indent="-361950" lvl="5" marL="2743200" algn="l">
              <a:lnSpc>
                <a:spcPct val="90000"/>
              </a:lnSpc>
              <a:spcBef>
                <a:spcPts val="375"/>
              </a:spcBef>
              <a:spcAft>
                <a:spcPts val="0"/>
              </a:spcAft>
              <a:buClr>
                <a:schemeClr val="dk1"/>
              </a:buClr>
              <a:buSzPts val="2100"/>
              <a:buChar char="•"/>
              <a:defRPr sz="1500"/>
            </a:lvl6pPr>
            <a:lvl7pPr indent="-361950" lvl="6" marL="3200400" algn="l">
              <a:lnSpc>
                <a:spcPct val="90000"/>
              </a:lnSpc>
              <a:spcBef>
                <a:spcPts val="375"/>
              </a:spcBef>
              <a:spcAft>
                <a:spcPts val="0"/>
              </a:spcAft>
              <a:buClr>
                <a:schemeClr val="dk1"/>
              </a:buClr>
              <a:buSzPts val="2100"/>
              <a:buChar char="•"/>
              <a:defRPr sz="1500"/>
            </a:lvl7pPr>
            <a:lvl8pPr indent="-361950" lvl="7" marL="3657600" algn="l">
              <a:lnSpc>
                <a:spcPct val="90000"/>
              </a:lnSpc>
              <a:spcBef>
                <a:spcPts val="375"/>
              </a:spcBef>
              <a:spcAft>
                <a:spcPts val="0"/>
              </a:spcAft>
              <a:buClr>
                <a:schemeClr val="dk1"/>
              </a:buClr>
              <a:buSzPts val="2100"/>
              <a:buChar char="•"/>
              <a:defRPr sz="1500"/>
            </a:lvl8pPr>
            <a:lvl9pPr indent="-361950" lvl="8" marL="4114800" algn="l">
              <a:lnSpc>
                <a:spcPct val="90000"/>
              </a:lnSpc>
              <a:spcBef>
                <a:spcPts val="375"/>
              </a:spcBef>
              <a:spcAft>
                <a:spcPts val="0"/>
              </a:spcAft>
              <a:buClr>
                <a:schemeClr val="dk1"/>
              </a:buClr>
              <a:buSzPts val="2100"/>
              <a:buChar char="•"/>
              <a:defRPr sz="1500"/>
            </a:lvl9pPr>
          </a:lstStyle>
          <a:p/>
        </p:txBody>
      </p:sp>
      <p:sp>
        <p:nvSpPr>
          <p:cNvPr id="61" name="Google Shape;61;p9"/>
          <p:cNvSpPr txBox="1"/>
          <p:nvPr>
            <p:ph idx="2" type="body"/>
          </p:nvPr>
        </p:nvSpPr>
        <p:spPr>
          <a:xfrm>
            <a:off x="472381" y="3657600"/>
            <a:ext cx="2211884" cy="67761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680"/>
              <a:buNone/>
              <a:defRPr sz="1199"/>
            </a:lvl1pPr>
            <a:lvl2pPr indent="-228600" lvl="1" marL="914400" algn="l">
              <a:lnSpc>
                <a:spcPct val="90000"/>
              </a:lnSpc>
              <a:spcBef>
                <a:spcPts val="375"/>
              </a:spcBef>
              <a:spcAft>
                <a:spcPts val="0"/>
              </a:spcAft>
              <a:buClr>
                <a:schemeClr val="dk1"/>
              </a:buClr>
              <a:buSzPts val="1470"/>
              <a:buNone/>
              <a:defRPr sz="1050"/>
            </a:lvl2pPr>
            <a:lvl3pPr indent="-228600" lvl="2" marL="1371600" algn="l">
              <a:lnSpc>
                <a:spcPct val="90000"/>
              </a:lnSpc>
              <a:spcBef>
                <a:spcPts val="375"/>
              </a:spcBef>
              <a:spcAft>
                <a:spcPts val="0"/>
              </a:spcAft>
              <a:buClr>
                <a:schemeClr val="dk1"/>
              </a:buClr>
              <a:buSzPts val="1260"/>
              <a:buNone/>
              <a:defRPr sz="900"/>
            </a:lvl3pPr>
            <a:lvl4pPr indent="-228600" lvl="3" marL="1828800" algn="l">
              <a:lnSpc>
                <a:spcPct val="90000"/>
              </a:lnSpc>
              <a:spcBef>
                <a:spcPts val="375"/>
              </a:spcBef>
              <a:spcAft>
                <a:spcPts val="0"/>
              </a:spcAft>
              <a:buClr>
                <a:schemeClr val="dk1"/>
              </a:buClr>
              <a:buSzPts val="1050"/>
              <a:buNone/>
              <a:defRPr sz="750"/>
            </a:lvl4pPr>
            <a:lvl5pPr indent="-228600" lvl="4" marL="2286000" algn="l">
              <a:lnSpc>
                <a:spcPct val="90000"/>
              </a:lnSpc>
              <a:spcBef>
                <a:spcPts val="375"/>
              </a:spcBef>
              <a:spcAft>
                <a:spcPts val="0"/>
              </a:spcAft>
              <a:buClr>
                <a:schemeClr val="dk1"/>
              </a:buClr>
              <a:buSzPts val="1050"/>
              <a:buNone/>
              <a:defRPr sz="750"/>
            </a:lvl5pPr>
            <a:lvl6pPr indent="-228600" lvl="5" marL="2743200" algn="l">
              <a:lnSpc>
                <a:spcPct val="90000"/>
              </a:lnSpc>
              <a:spcBef>
                <a:spcPts val="375"/>
              </a:spcBef>
              <a:spcAft>
                <a:spcPts val="0"/>
              </a:spcAft>
              <a:buClr>
                <a:schemeClr val="dk1"/>
              </a:buClr>
              <a:buSzPts val="1050"/>
              <a:buNone/>
              <a:defRPr sz="750"/>
            </a:lvl6pPr>
            <a:lvl7pPr indent="-228600" lvl="6" marL="3200400" algn="l">
              <a:lnSpc>
                <a:spcPct val="90000"/>
              </a:lnSpc>
              <a:spcBef>
                <a:spcPts val="375"/>
              </a:spcBef>
              <a:spcAft>
                <a:spcPts val="0"/>
              </a:spcAft>
              <a:buClr>
                <a:schemeClr val="dk1"/>
              </a:buClr>
              <a:buSzPts val="1050"/>
              <a:buNone/>
              <a:defRPr sz="750"/>
            </a:lvl7pPr>
            <a:lvl8pPr indent="-228600" lvl="7" marL="3657600" algn="l">
              <a:lnSpc>
                <a:spcPct val="90000"/>
              </a:lnSpc>
              <a:spcBef>
                <a:spcPts val="375"/>
              </a:spcBef>
              <a:spcAft>
                <a:spcPts val="0"/>
              </a:spcAft>
              <a:buClr>
                <a:schemeClr val="dk1"/>
              </a:buClr>
              <a:buSzPts val="1050"/>
              <a:buNone/>
              <a:defRPr sz="750"/>
            </a:lvl8pPr>
            <a:lvl9pPr indent="-228600" lvl="8" marL="4114800" algn="l">
              <a:lnSpc>
                <a:spcPct val="90000"/>
              </a:lnSpc>
              <a:spcBef>
                <a:spcPts val="375"/>
              </a:spcBef>
              <a:spcAft>
                <a:spcPts val="0"/>
              </a:spcAft>
              <a:buClr>
                <a:schemeClr val="dk1"/>
              </a:buClr>
              <a:buSzPts val="1050"/>
              <a:buNone/>
              <a:defRPr sz="750"/>
            </a:lvl9pPr>
          </a:lstStyle>
          <a:p/>
        </p:txBody>
      </p:sp>
      <p:sp>
        <p:nvSpPr>
          <p:cNvPr id="62" name="Google Shape;62;p9"/>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9"/>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9"/>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472381" y="812800"/>
            <a:ext cx="2211884" cy="28448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360"/>
              <a:buFont typeface="Calibri"/>
              <a:buNone/>
              <a:defRPr sz="2399"/>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p:nvPr>
            <p:ph idx="2" type="pic"/>
          </p:nvPr>
        </p:nvSpPr>
        <p:spPr>
          <a:xfrm>
            <a:off x="2915543" y="1755425"/>
            <a:ext cx="3471863" cy="8664222"/>
          </a:xfrm>
          <a:prstGeom prst="rect">
            <a:avLst/>
          </a:prstGeom>
          <a:noFill/>
          <a:ln>
            <a:noFill/>
          </a:ln>
        </p:spPr>
      </p:sp>
      <p:sp>
        <p:nvSpPr>
          <p:cNvPr id="68" name="Google Shape;68;p10"/>
          <p:cNvSpPr txBox="1"/>
          <p:nvPr>
            <p:ph idx="1" type="body"/>
          </p:nvPr>
        </p:nvSpPr>
        <p:spPr>
          <a:xfrm>
            <a:off x="472381" y="3657600"/>
            <a:ext cx="2211884" cy="67761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680"/>
              <a:buNone/>
              <a:defRPr sz="1199"/>
            </a:lvl1pPr>
            <a:lvl2pPr indent="-228600" lvl="1" marL="914400" algn="l">
              <a:lnSpc>
                <a:spcPct val="90000"/>
              </a:lnSpc>
              <a:spcBef>
                <a:spcPts val="375"/>
              </a:spcBef>
              <a:spcAft>
                <a:spcPts val="0"/>
              </a:spcAft>
              <a:buClr>
                <a:schemeClr val="dk1"/>
              </a:buClr>
              <a:buSzPts val="1470"/>
              <a:buNone/>
              <a:defRPr sz="1050"/>
            </a:lvl2pPr>
            <a:lvl3pPr indent="-228600" lvl="2" marL="1371600" algn="l">
              <a:lnSpc>
                <a:spcPct val="90000"/>
              </a:lnSpc>
              <a:spcBef>
                <a:spcPts val="375"/>
              </a:spcBef>
              <a:spcAft>
                <a:spcPts val="0"/>
              </a:spcAft>
              <a:buClr>
                <a:schemeClr val="dk1"/>
              </a:buClr>
              <a:buSzPts val="1260"/>
              <a:buNone/>
              <a:defRPr sz="900"/>
            </a:lvl3pPr>
            <a:lvl4pPr indent="-228600" lvl="3" marL="1828800" algn="l">
              <a:lnSpc>
                <a:spcPct val="90000"/>
              </a:lnSpc>
              <a:spcBef>
                <a:spcPts val="375"/>
              </a:spcBef>
              <a:spcAft>
                <a:spcPts val="0"/>
              </a:spcAft>
              <a:buClr>
                <a:schemeClr val="dk1"/>
              </a:buClr>
              <a:buSzPts val="1050"/>
              <a:buNone/>
              <a:defRPr sz="750"/>
            </a:lvl4pPr>
            <a:lvl5pPr indent="-228600" lvl="4" marL="2286000" algn="l">
              <a:lnSpc>
                <a:spcPct val="90000"/>
              </a:lnSpc>
              <a:spcBef>
                <a:spcPts val="375"/>
              </a:spcBef>
              <a:spcAft>
                <a:spcPts val="0"/>
              </a:spcAft>
              <a:buClr>
                <a:schemeClr val="dk1"/>
              </a:buClr>
              <a:buSzPts val="1050"/>
              <a:buNone/>
              <a:defRPr sz="750"/>
            </a:lvl5pPr>
            <a:lvl6pPr indent="-228600" lvl="5" marL="2743200" algn="l">
              <a:lnSpc>
                <a:spcPct val="90000"/>
              </a:lnSpc>
              <a:spcBef>
                <a:spcPts val="375"/>
              </a:spcBef>
              <a:spcAft>
                <a:spcPts val="0"/>
              </a:spcAft>
              <a:buClr>
                <a:schemeClr val="dk1"/>
              </a:buClr>
              <a:buSzPts val="1050"/>
              <a:buNone/>
              <a:defRPr sz="750"/>
            </a:lvl6pPr>
            <a:lvl7pPr indent="-228600" lvl="6" marL="3200400" algn="l">
              <a:lnSpc>
                <a:spcPct val="90000"/>
              </a:lnSpc>
              <a:spcBef>
                <a:spcPts val="375"/>
              </a:spcBef>
              <a:spcAft>
                <a:spcPts val="0"/>
              </a:spcAft>
              <a:buClr>
                <a:schemeClr val="dk1"/>
              </a:buClr>
              <a:buSzPts val="1050"/>
              <a:buNone/>
              <a:defRPr sz="750"/>
            </a:lvl7pPr>
            <a:lvl8pPr indent="-228600" lvl="7" marL="3657600" algn="l">
              <a:lnSpc>
                <a:spcPct val="90000"/>
              </a:lnSpc>
              <a:spcBef>
                <a:spcPts val="375"/>
              </a:spcBef>
              <a:spcAft>
                <a:spcPts val="0"/>
              </a:spcAft>
              <a:buClr>
                <a:schemeClr val="dk1"/>
              </a:buClr>
              <a:buSzPts val="1050"/>
              <a:buNone/>
              <a:defRPr sz="750"/>
            </a:lvl8pPr>
            <a:lvl9pPr indent="-228600" lvl="8" marL="4114800" algn="l">
              <a:lnSpc>
                <a:spcPct val="90000"/>
              </a:lnSpc>
              <a:spcBef>
                <a:spcPts val="375"/>
              </a:spcBef>
              <a:spcAft>
                <a:spcPts val="0"/>
              </a:spcAft>
              <a:buClr>
                <a:schemeClr val="dk1"/>
              </a:buClr>
              <a:buSzPts val="1050"/>
              <a:buNone/>
              <a:defRPr sz="750"/>
            </a:lvl9pPr>
          </a:lstStyle>
          <a:p/>
        </p:txBody>
      </p:sp>
      <p:sp>
        <p:nvSpPr>
          <p:cNvPr id="69" name="Google Shape;69;p10"/>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0"/>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0"/>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471488" y="649114"/>
            <a:ext cx="5915025" cy="23565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1"/>
          <p:cNvSpPr txBox="1"/>
          <p:nvPr>
            <p:ph idx="1" type="body"/>
          </p:nvPr>
        </p:nvSpPr>
        <p:spPr>
          <a:xfrm rot="5400000">
            <a:off x="-438855" y="4155899"/>
            <a:ext cx="7735712"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5" name="Google Shape;75;p11"/>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1"/>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1"/>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481057" y="5075812"/>
            <a:ext cx="10332156"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2"/>
          <p:cNvSpPr txBox="1"/>
          <p:nvPr>
            <p:ph idx="1" type="body"/>
          </p:nvPr>
        </p:nvSpPr>
        <p:spPr>
          <a:xfrm rot="5400000">
            <a:off x="-2519319" y="3639918"/>
            <a:ext cx="10332156"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1" name="Google Shape;81;p12"/>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2"/>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2"/>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71488" y="649114"/>
            <a:ext cx="5915025" cy="2356556"/>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620"/>
              <a:buFont typeface="Calibri"/>
              <a:buNone/>
              <a:defRPr b="0" i="0" sz="462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471488" y="3245555"/>
            <a:ext cx="5915025" cy="7735712"/>
          </a:xfrm>
          <a:prstGeom prst="rect">
            <a:avLst/>
          </a:prstGeom>
          <a:noFill/>
          <a:ln>
            <a:noFill/>
          </a:ln>
        </p:spPr>
        <p:txBody>
          <a:bodyPr anchorCtr="0" anchor="t" bIns="45700" lIns="91425" spcFirstLastPara="1" rIns="91425" wrap="square" tIns="45700">
            <a:normAutofit/>
          </a:bodyPr>
          <a:lstStyle>
            <a:lvl1pPr indent="-415290" lvl="0" marL="457200" marR="0" rtl="0" algn="l">
              <a:lnSpc>
                <a:spcPct val="90000"/>
              </a:lnSpc>
              <a:spcBef>
                <a:spcPts val="1050"/>
              </a:spcBef>
              <a:spcAft>
                <a:spcPts val="0"/>
              </a:spcAft>
              <a:buClr>
                <a:schemeClr val="dk1"/>
              </a:buClr>
              <a:buSzPts val="2940"/>
              <a:buFont typeface="Arial"/>
              <a:buChar char="•"/>
              <a:defRPr b="0" i="0" sz="2940" u="none" cap="none" strike="noStrike">
                <a:solidFill>
                  <a:schemeClr val="dk1"/>
                </a:solidFill>
                <a:latin typeface="Calibri"/>
                <a:ea typeface="Calibri"/>
                <a:cs typeface="Calibri"/>
                <a:sym typeface="Calibri"/>
              </a:defRPr>
            </a:lvl1pPr>
            <a:lvl2pPr indent="-388619" lvl="1" marL="914400" marR="0" rtl="0" algn="l">
              <a:lnSpc>
                <a:spcPct val="90000"/>
              </a:lnSpc>
              <a:spcBef>
                <a:spcPts val="525"/>
              </a:spcBef>
              <a:spcAft>
                <a:spcPts val="0"/>
              </a:spcAft>
              <a:buClr>
                <a:schemeClr val="dk1"/>
              </a:buClr>
              <a:buSzPts val="2520"/>
              <a:buFont typeface="Arial"/>
              <a:buChar char="•"/>
              <a:defRPr b="0" i="0" sz="2520" u="none" cap="none" strike="noStrike">
                <a:solidFill>
                  <a:schemeClr val="dk1"/>
                </a:solidFill>
                <a:latin typeface="Calibri"/>
                <a:ea typeface="Calibri"/>
                <a:cs typeface="Calibri"/>
                <a:sym typeface="Calibri"/>
              </a:defRPr>
            </a:lvl2pPr>
            <a:lvl3pPr indent="-361950" lvl="2" marL="1371600" marR="0" rtl="0" algn="l">
              <a:lnSpc>
                <a:spcPct val="90000"/>
              </a:lnSpc>
              <a:spcBef>
                <a:spcPts val="525"/>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3pPr>
            <a:lvl4pPr indent="-348614" lvl="3" marL="1828800" marR="0" rtl="0" algn="l">
              <a:lnSpc>
                <a:spcPct val="90000"/>
              </a:lnSpc>
              <a:spcBef>
                <a:spcPts val="525"/>
              </a:spcBef>
              <a:spcAft>
                <a:spcPts val="0"/>
              </a:spcAft>
              <a:buClr>
                <a:schemeClr val="dk1"/>
              </a:buClr>
              <a:buSzPts val="1890"/>
              <a:buFont typeface="Arial"/>
              <a:buChar char="•"/>
              <a:defRPr b="0" i="0" sz="1890" u="none" cap="none" strike="noStrike">
                <a:solidFill>
                  <a:schemeClr val="dk1"/>
                </a:solidFill>
                <a:latin typeface="Calibri"/>
                <a:ea typeface="Calibri"/>
                <a:cs typeface="Calibri"/>
                <a:sym typeface="Calibri"/>
              </a:defRPr>
            </a:lvl4pPr>
            <a:lvl5pPr indent="-348614" lvl="4" marL="2286000" marR="0" rtl="0" algn="l">
              <a:lnSpc>
                <a:spcPct val="90000"/>
              </a:lnSpc>
              <a:spcBef>
                <a:spcPts val="525"/>
              </a:spcBef>
              <a:spcAft>
                <a:spcPts val="0"/>
              </a:spcAft>
              <a:buClr>
                <a:schemeClr val="dk1"/>
              </a:buClr>
              <a:buSzPts val="1890"/>
              <a:buFont typeface="Arial"/>
              <a:buChar char="•"/>
              <a:defRPr b="0" i="0" sz="1890" u="none" cap="none" strike="noStrike">
                <a:solidFill>
                  <a:schemeClr val="dk1"/>
                </a:solidFill>
                <a:latin typeface="Calibri"/>
                <a:ea typeface="Calibri"/>
                <a:cs typeface="Calibri"/>
                <a:sym typeface="Calibri"/>
              </a:defRPr>
            </a:lvl5pPr>
            <a:lvl6pPr indent="-348614" lvl="5" marL="2743200" marR="0" rtl="0" algn="l">
              <a:lnSpc>
                <a:spcPct val="90000"/>
              </a:lnSpc>
              <a:spcBef>
                <a:spcPts val="525"/>
              </a:spcBef>
              <a:spcAft>
                <a:spcPts val="0"/>
              </a:spcAft>
              <a:buClr>
                <a:schemeClr val="dk1"/>
              </a:buClr>
              <a:buSzPts val="1890"/>
              <a:buFont typeface="Arial"/>
              <a:buChar char="•"/>
              <a:defRPr b="0" i="0" sz="1890" u="none" cap="none" strike="noStrike">
                <a:solidFill>
                  <a:schemeClr val="dk1"/>
                </a:solidFill>
                <a:latin typeface="Calibri"/>
                <a:ea typeface="Calibri"/>
                <a:cs typeface="Calibri"/>
                <a:sym typeface="Calibri"/>
              </a:defRPr>
            </a:lvl6pPr>
            <a:lvl7pPr indent="-348614" lvl="6" marL="3200400" marR="0" rtl="0" algn="l">
              <a:lnSpc>
                <a:spcPct val="90000"/>
              </a:lnSpc>
              <a:spcBef>
                <a:spcPts val="525"/>
              </a:spcBef>
              <a:spcAft>
                <a:spcPts val="0"/>
              </a:spcAft>
              <a:buClr>
                <a:schemeClr val="dk1"/>
              </a:buClr>
              <a:buSzPts val="1890"/>
              <a:buFont typeface="Arial"/>
              <a:buChar char="•"/>
              <a:defRPr b="0" i="0" sz="1890" u="none" cap="none" strike="noStrike">
                <a:solidFill>
                  <a:schemeClr val="dk1"/>
                </a:solidFill>
                <a:latin typeface="Calibri"/>
                <a:ea typeface="Calibri"/>
                <a:cs typeface="Calibri"/>
                <a:sym typeface="Calibri"/>
              </a:defRPr>
            </a:lvl7pPr>
            <a:lvl8pPr indent="-348615" lvl="7" marL="3657600" marR="0" rtl="0" algn="l">
              <a:lnSpc>
                <a:spcPct val="90000"/>
              </a:lnSpc>
              <a:spcBef>
                <a:spcPts val="525"/>
              </a:spcBef>
              <a:spcAft>
                <a:spcPts val="0"/>
              </a:spcAft>
              <a:buClr>
                <a:schemeClr val="dk1"/>
              </a:buClr>
              <a:buSzPts val="1890"/>
              <a:buFont typeface="Arial"/>
              <a:buChar char="•"/>
              <a:defRPr b="0" i="0" sz="1890" u="none" cap="none" strike="noStrike">
                <a:solidFill>
                  <a:schemeClr val="dk1"/>
                </a:solidFill>
                <a:latin typeface="Calibri"/>
                <a:ea typeface="Calibri"/>
                <a:cs typeface="Calibri"/>
                <a:sym typeface="Calibri"/>
              </a:defRPr>
            </a:lvl8pPr>
            <a:lvl9pPr indent="-348615" lvl="8" marL="4114800" marR="0" rtl="0" algn="l">
              <a:lnSpc>
                <a:spcPct val="90000"/>
              </a:lnSpc>
              <a:spcBef>
                <a:spcPts val="525"/>
              </a:spcBef>
              <a:spcAft>
                <a:spcPts val="0"/>
              </a:spcAft>
              <a:buClr>
                <a:schemeClr val="dk1"/>
              </a:buClr>
              <a:buSzPts val="1890"/>
              <a:buFont typeface="Arial"/>
              <a:buChar char="•"/>
              <a:defRPr b="0" i="0" sz="189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71488" y="11300181"/>
            <a:ext cx="1543050" cy="649111"/>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2271713" y="11300181"/>
            <a:ext cx="2314575" cy="649111"/>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9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286"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4843463" y="11300181"/>
            <a:ext cx="1543050" cy="649111"/>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60"/>
              <a:buFont typeface="Arial"/>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1.png"/><Relationship Id="rId10" Type="http://schemas.openxmlformats.org/officeDocument/2006/relationships/image" Target="../media/image1.png"/><Relationship Id="rId13" Type="http://schemas.openxmlformats.org/officeDocument/2006/relationships/image" Target="../media/image13.png"/><Relationship Id="rId12"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hyperlink" Target="https://drive.google.com/drive/folders/1mLoiU5wXwoBU2hFAH9FkBR9cp5QBAgem?usp=sharing" TargetMode="External"/><Relationship Id="rId9" Type="http://schemas.openxmlformats.org/officeDocument/2006/relationships/image" Target="../media/image4.png"/><Relationship Id="rId15" Type="http://schemas.openxmlformats.org/officeDocument/2006/relationships/image" Target="../media/image5.png"/><Relationship Id="rId14" Type="http://schemas.openxmlformats.org/officeDocument/2006/relationships/image" Target="../media/image6.png"/><Relationship Id="rId5" Type="http://schemas.openxmlformats.org/officeDocument/2006/relationships/image" Target="../media/image8.jpg"/><Relationship Id="rId6" Type="http://schemas.openxmlformats.org/officeDocument/2006/relationships/image" Target="../media/image7.png"/><Relationship Id="rId7" Type="http://schemas.openxmlformats.org/officeDocument/2006/relationships/image" Target="../media/image2.png"/><Relationship Id="rId8"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p:nvPr/>
        </p:nvSpPr>
        <p:spPr>
          <a:xfrm>
            <a:off x="5706631" y="5040735"/>
            <a:ext cx="804279" cy="46994"/>
          </a:xfrm>
          <a:prstGeom prst="rect">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nvGrpSpPr>
          <p:cNvPr id="89" name="Google Shape;89;p13"/>
          <p:cNvGrpSpPr/>
          <p:nvPr/>
        </p:nvGrpSpPr>
        <p:grpSpPr>
          <a:xfrm>
            <a:off x="232887" y="1436346"/>
            <a:ext cx="6414846" cy="8650575"/>
            <a:chOff x="147316" y="1485900"/>
            <a:chExt cx="6414846" cy="8650575"/>
          </a:xfrm>
        </p:grpSpPr>
        <p:pic>
          <p:nvPicPr>
            <p:cNvPr id="90" name="Google Shape;90;p13"/>
            <p:cNvPicPr preferRelativeResize="0"/>
            <p:nvPr/>
          </p:nvPicPr>
          <p:blipFill rotWithShape="1">
            <a:blip r:embed="rId3">
              <a:alphaModFix/>
            </a:blip>
            <a:srcRect b="0" l="0" r="0" t="19259"/>
            <a:stretch/>
          </p:blipFill>
          <p:spPr>
            <a:xfrm>
              <a:off x="236216" y="5118101"/>
              <a:ext cx="6325946" cy="5018374"/>
            </a:xfrm>
            <a:prstGeom prst="rect">
              <a:avLst/>
            </a:prstGeom>
            <a:noFill/>
            <a:ln>
              <a:noFill/>
            </a:ln>
          </p:spPr>
        </p:pic>
        <p:pic>
          <p:nvPicPr>
            <p:cNvPr id="91" name="Google Shape;91;p13"/>
            <p:cNvPicPr preferRelativeResize="0"/>
            <p:nvPr/>
          </p:nvPicPr>
          <p:blipFill rotWithShape="1">
            <a:blip r:embed="rId3">
              <a:alphaModFix/>
            </a:blip>
            <a:srcRect b="3523" l="0" r="0" t="38037"/>
            <a:stretch/>
          </p:blipFill>
          <p:spPr>
            <a:xfrm>
              <a:off x="147316" y="1485900"/>
              <a:ext cx="6325946" cy="3632201"/>
            </a:xfrm>
            <a:prstGeom prst="rect">
              <a:avLst/>
            </a:prstGeom>
            <a:noFill/>
            <a:ln>
              <a:noFill/>
            </a:ln>
          </p:spPr>
        </p:pic>
      </p:grpSp>
      <p:sp>
        <p:nvSpPr>
          <p:cNvPr id="92" name="Google Shape;92;p13"/>
          <p:cNvSpPr/>
          <p:nvPr/>
        </p:nvSpPr>
        <p:spPr>
          <a:xfrm>
            <a:off x="5850509" y="9608902"/>
            <a:ext cx="902357" cy="794085"/>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400" u="none" cap="none" strike="noStrike">
                <a:solidFill>
                  <a:schemeClr val="dk1"/>
                </a:solidFill>
                <a:latin typeface="Arial"/>
                <a:ea typeface="Arial"/>
                <a:cs typeface="Arial"/>
                <a:sym typeface="Arial"/>
              </a:rPr>
              <a:t>Year 9 </a:t>
            </a:r>
            <a:endParaRPr/>
          </a:p>
        </p:txBody>
      </p:sp>
      <p:sp>
        <p:nvSpPr>
          <p:cNvPr id="93" name="Google Shape;93;p13"/>
          <p:cNvSpPr/>
          <p:nvPr/>
        </p:nvSpPr>
        <p:spPr>
          <a:xfrm>
            <a:off x="3999764" y="8398325"/>
            <a:ext cx="902357" cy="794085"/>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400" u="none" cap="none" strike="noStrike">
                <a:solidFill>
                  <a:schemeClr val="dk1"/>
                </a:solidFill>
                <a:latin typeface="Arial"/>
                <a:ea typeface="Arial"/>
                <a:cs typeface="Arial"/>
                <a:sym typeface="Arial"/>
              </a:rPr>
              <a:t>Year 10</a:t>
            </a:r>
            <a:endParaRPr b="0" i="0" sz="1600" u="none" cap="none" strike="noStrike">
              <a:solidFill>
                <a:schemeClr val="dk1"/>
              </a:solidFill>
              <a:latin typeface="Arial"/>
              <a:ea typeface="Arial"/>
              <a:cs typeface="Arial"/>
              <a:sym typeface="Arial"/>
            </a:endParaRPr>
          </a:p>
        </p:txBody>
      </p:sp>
      <p:sp>
        <p:nvSpPr>
          <p:cNvPr id="94" name="Google Shape;94;p13"/>
          <p:cNvSpPr/>
          <p:nvPr/>
        </p:nvSpPr>
        <p:spPr>
          <a:xfrm>
            <a:off x="105332" y="6544639"/>
            <a:ext cx="902357" cy="794085"/>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400" u="none" cap="none" strike="noStrike">
                <a:solidFill>
                  <a:schemeClr val="dk1"/>
                </a:solidFill>
                <a:latin typeface="Arial"/>
                <a:ea typeface="Arial"/>
                <a:cs typeface="Arial"/>
                <a:sym typeface="Arial"/>
              </a:rPr>
              <a:t>Year 11</a:t>
            </a:r>
            <a:endParaRPr/>
          </a:p>
        </p:txBody>
      </p:sp>
      <p:sp>
        <p:nvSpPr>
          <p:cNvPr id="95" name="Google Shape;95;p13"/>
          <p:cNvSpPr/>
          <p:nvPr/>
        </p:nvSpPr>
        <p:spPr>
          <a:xfrm>
            <a:off x="3342157" y="4859226"/>
            <a:ext cx="902357" cy="794085"/>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400" u="none" cap="none" strike="noStrike">
                <a:solidFill>
                  <a:schemeClr val="dk1"/>
                </a:solidFill>
                <a:latin typeface="Arial"/>
                <a:ea typeface="Arial"/>
                <a:cs typeface="Arial"/>
                <a:sym typeface="Arial"/>
              </a:rPr>
              <a:t>Year 12</a:t>
            </a:r>
            <a:endParaRPr b="0" i="0" sz="1600" u="none" cap="none" strike="noStrike">
              <a:solidFill>
                <a:schemeClr val="dk1"/>
              </a:solidFill>
              <a:latin typeface="Arial"/>
              <a:ea typeface="Arial"/>
              <a:cs typeface="Arial"/>
              <a:sym typeface="Arial"/>
            </a:endParaRPr>
          </a:p>
        </p:txBody>
      </p:sp>
      <p:sp>
        <p:nvSpPr>
          <p:cNvPr id="96" name="Google Shape;96;p13"/>
          <p:cNvSpPr/>
          <p:nvPr/>
        </p:nvSpPr>
        <p:spPr>
          <a:xfrm>
            <a:off x="5850508" y="2855404"/>
            <a:ext cx="902357" cy="794085"/>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400" u="none" cap="none" strike="noStrike">
                <a:solidFill>
                  <a:schemeClr val="dk1"/>
                </a:solidFill>
                <a:latin typeface="Arial"/>
                <a:ea typeface="Arial"/>
                <a:cs typeface="Arial"/>
                <a:sym typeface="Arial"/>
              </a:rPr>
              <a:t>Year 13</a:t>
            </a:r>
            <a:endParaRPr b="0" i="0" sz="1600" u="none" cap="none" strike="noStrike">
              <a:solidFill>
                <a:schemeClr val="dk1"/>
              </a:solidFill>
              <a:latin typeface="Arial"/>
              <a:ea typeface="Arial"/>
              <a:cs typeface="Arial"/>
              <a:sym typeface="Arial"/>
            </a:endParaRPr>
          </a:p>
        </p:txBody>
      </p:sp>
      <p:sp>
        <p:nvSpPr>
          <p:cNvPr id="97" name="Google Shape;97;p13"/>
          <p:cNvSpPr/>
          <p:nvPr/>
        </p:nvSpPr>
        <p:spPr>
          <a:xfrm>
            <a:off x="5847040" y="1020429"/>
            <a:ext cx="934860" cy="780128"/>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200" u="none" cap="none" strike="noStrike">
                <a:solidFill>
                  <a:schemeClr val="dk1"/>
                </a:solidFill>
                <a:latin typeface="Arial"/>
                <a:ea typeface="Arial"/>
                <a:cs typeface="Arial"/>
                <a:sym typeface="Arial"/>
              </a:rPr>
              <a:t>Next steps</a:t>
            </a:r>
            <a:endParaRPr b="0" i="0" sz="1400" u="none" cap="none" strike="noStrike">
              <a:solidFill>
                <a:schemeClr val="dk1"/>
              </a:solidFill>
              <a:latin typeface="Arial"/>
              <a:ea typeface="Arial"/>
              <a:cs typeface="Arial"/>
              <a:sym typeface="Arial"/>
            </a:endParaRPr>
          </a:p>
        </p:txBody>
      </p:sp>
      <p:sp>
        <p:nvSpPr>
          <p:cNvPr id="98" name="Google Shape;98;p13"/>
          <p:cNvSpPr/>
          <p:nvPr/>
        </p:nvSpPr>
        <p:spPr>
          <a:xfrm>
            <a:off x="1091406" y="10793776"/>
            <a:ext cx="4694808" cy="1254214"/>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860" u="none" cap="none" strike="noStrike">
                <a:solidFill>
                  <a:schemeClr val="dk1"/>
                </a:solidFill>
                <a:latin typeface="Arial"/>
                <a:ea typeface="Arial"/>
                <a:cs typeface="Arial"/>
                <a:sym typeface="Arial"/>
              </a:rPr>
              <a:t>Business at The Weald</a:t>
            </a:r>
            <a:endParaRPr/>
          </a:p>
          <a:p>
            <a:pPr indent="0" lvl="0" marL="0" marR="0" rtl="0" algn="ctr">
              <a:spcBef>
                <a:spcPts val="0"/>
              </a:spcBef>
              <a:spcAft>
                <a:spcPts val="0"/>
              </a:spcAft>
              <a:buNone/>
            </a:pPr>
            <a:r>
              <a:t/>
            </a:r>
            <a:endParaRPr b="1" i="0" sz="860" u="none" cap="none" strike="noStrike">
              <a:solidFill>
                <a:schemeClr val="dk1"/>
              </a:solidFill>
              <a:latin typeface="Arial"/>
              <a:ea typeface="Arial"/>
              <a:cs typeface="Arial"/>
              <a:sym typeface="Arial"/>
            </a:endParaRPr>
          </a:p>
          <a:p>
            <a:pPr indent="-171450" lvl="0" marL="171450" marR="0" rtl="0" algn="l">
              <a:spcBef>
                <a:spcPts val="0"/>
              </a:spcBef>
              <a:spcAft>
                <a:spcPts val="0"/>
              </a:spcAft>
              <a:buClr>
                <a:schemeClr val="dk1"/>
              </a:buClr>
              <a:buSzPts val="860"/>
              <a:buFont typeface="Arial"/>
              <a:buChar char="•"/>
            </a:pPr>
            <a:r>
              <a:rPr b="1" i="0" lang="en-GB" sz="860" u="none" cap="none" strike="noStrike">
                <a:solidFill>
                  <a:schemeClr val="dk1"/>
                </a:solidFill>
                <a:latin typeface="Arial"/>
                <a:ea typeface="Arial"/>
                <a:cs typeface="Arial"/>
                <a:sym typeface="Arial"/>
              </a:rPr>
              <a:t>Year 9 Foundation in Business </a:t>
            </a:r>
            <a:r>
              <a:rPr b="0" i="0" lang="en-GB" sz="860" u="none" cap="none" strike="noStrike">
                <a:solidFill>
                  <a:schemeClr val="dk1"/>
                </a:solidFill>
                <a:latin typeface="Arial"/>
                <a:ea typeface="Arial"/>
                <a:cs typeface="Arial"/>
                <a:sym typeface="Arial"/>
              </a:rPr>
              <a:t>– students are introduced to the world of business. They will consider the purpose of business, and how businesses operate.</a:t>
            </a:r>
            <a:endParaRPr/>
          </a:p>
          <a:p>
            <a:pPr indent="-171450" lvl="0" marL="171450" marR="0" rtl="0" algn="l">
              <a:spcBef>
                <a:spcPts val="0"/>
              </a:spcBef>
              <a:spcAft>
                <a:spcPts val="0"/>
              </a:spcAft>
              <a:buClr>
                <a:schemeClr val="dk1"/>
              </a:buClr>
              <a:buSzPts val="860"/>
              <a:buFont typeface="Arial"/>
              <a:buChar char="•"/>
            </a:pPr>
            <a:r>
              <a:rPr b="1" i="0" lang="en-GB" sz="860" u="none" cap="none" strike="noStrike">
                <a:solidFill>
                  <a:schemeClr val="dk1"/>
                </a:solidFill>
                <a:latin typeface="Arial"/>
                <a:ea typeface="Arial"/>
                <a:cs typeface="Arial"/>
                <a:sym typeface="Arial"/>
              </a:rPr>
              <a:t>AQA GCSE Business</a:t>
            </a:r>
            <a:r>
              <a:rPr b="0" i="0" lang="en-GB" sz="860" u="none" cap="none" strike="noStrike">
                <a:solidFill>
                  <a:schemeClr val="dk1"/>
                </a:solidFill>
                <a:latin typeface="Arial"/>
                <a:ea typeface="Arial"/>
                <a:cs typeface="Arial"/>
                <a:sym typeface="Arial"/>
              </a:rPr>
              <a:t>: students will explore business theories and concepts through the context of events in the business and economic world.</a:t>
            </a:r>
            <a:endParaRPr/>
          </a:p>
          <a:p>
            <a:pPr indent="-171450" lvl="0" marL="171450" marR="0" rtl="0" algn="l">
              <a:spcBef>
                <a:spcPts val="0"/>
              </a:spcBef>
              <a:spcAft>
                <a:spcPts val="0"/>
              </a:spcAft>
              <a:buClr>
                <a:schemeClr val="dk1"/>
              </a:buClr>
              <a:buSzPts val="860"/>
              <a:buFont typeface="Arial"/>
              <a:buChar char="•"/>
            </a:pPr>
            <a:r>
              <a:rPr b="1" i="0" lang="en-GB" sz="860" u="none" cap="none" strike="noStrike">
                <a:solidFill>
                  <a:schemeClr val="dk1"/>
                </a:solidFill>
                <a:latin typeface="Arial"/>
                <a:ea typeface="Arial"/>
                <a:cs typeface="Arial"/>
                <a:sym typeface="Arial"/>
              </a:rPr>
              <a:t>Edexcel A Level Business: </a:t>
            </a:r>
            <a:r>
              <a:rPr b="0" i="0" lang="en-GB" sz="860" u="none" cap="none" strike="noStrike">
                <a:solidFill>
                  <a:schemeClr val="dk1"/>
                </a:solidFill>
                <a:latin typeface="Arial"/>
                <a:ea typeface="Arial"/>
                <a:cs typeface="Arial"/>
                <a:sym typeface="Arial"/>
              </a:rPr>
              <a:t>Themes 1 and 2 build students’ understanding of the day to day operations of business. Themes 3 and 4 explore how businesses are managed to take advantage of the opportunities in a globalised world economy. </a:t>
            </a:r>
            <a:endParaRPr/>
          </a:p>
        </p:txBody>
      </p:sp>
      <p:grpSp>
        <p:nvGrpSpPr>
          <p:cNvPr id="99" name="Google Shape;99;p13"/>
          <p:cNvGrpSpPr/>
          <p:nvPr/>
        </p:nvGrpSpPr>
        <p:grpSpPr>
          <a:xfrm>
            <a:off x="5528988" y="9937152"/>
            <a:ext cx="108978" cy="426727"/>
            <a:chOff x="4847632" y="10313985"/>
            <a:chExt cx="108978" cy="426727"/>
          </a:xfrm>
        </p:grpSpPr>
        <p:cxnSp>
          <p:nvCxnSpPr>
            <p:cNvPr id="100" name="Google Shape;100;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01" name="Google Shape;101;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02" name="Google Shape;102;p13"/>
          <p:cNvGrpSpPr/>
          <p:nvPr/>
        </p:nvGrpSpPr>
        <p:grpSpPr>
          <a:xfrm>
            <a:off x="4135536" y="9937152"/>
            <a:ext cx="108978" cy="426727"/>
            <a:chOff x="4847632" y="10313985"/>
            <a:chExt cx="108978" cy="426727"/>
          </a:xfrm>
        </p:grpSpPr>
        <p:cxnSp>
          <p:nvCxnSpPr>
            <p:cNvPr id="103" name="Google Shape;103;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04" name="Google Shape;104;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05" name="Google Shape;105;p13"/>
          <p:cNvGrpSpPr/>
          <p:nvPr/>
        </p:nvGrpSpPr>
        <p:grpSpPr>
          <a:xfrm>
            <a:off x="2633107" y="9937152"/>
            <a:ext cx="108978" cy="426727"/>
            <a:chOff x="4847632" y="10313985"/>
            <a:chExt cx="108978" cy="426727"/>
          </a:xfrm>
        </p:grpSpPr>
        <p:cxnSp>
          <p:nvCxnSpPr>
            <p:cNvPr id="106" name="Google Shape;106;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07" name="Google Shape;107;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08" name="Google Shape;108;p13"/>
          <p:cNvGrpSpPr/>
          <p:nvPr/>
        </p:nvGrpSpPr>
        <p:grpSpPr>
          <a:xfrm>
            <a:off x="1207708" y="9937152"/>
            <a:ext cx="108978" cy="426727"/>
            <a:chOff x="4847632" y="10313985"/>
            <a:chExt cx="108978" cy="426727"/>
          </a:xfrm>
        </p:grpSpPr>
        <p:cxnSp>
          <p:nvCxnSpPr>
            <p:cNvPr id="109" name="Google Shape;109;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10" name="Google Shape;110;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11" name="Google Shape;111;p13"/>
          <p:cNvGrpSpPr/>
          <p:nvPr/>
        </p:nvGrpSpPr>
        <p:grpSpPr>
          <a:xfrm>
            <a:off x="5524882" y="8749525"/>
            <a:ext cx="108978" cy="426727"/>
            <a:chOff x="4847632" y="10313985"/>
            <a:chExt cx="108978" cy="426727"/>
          </a:xfrm>
        </p:grpSpPr>
        <p:cxnSp>
          <p:nvCxnSpPr>
            <p:cNvPr id="112" name="Google Shape;112;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13" name="Google Shape;113;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14" name="Google Shape;114;p13"/>
          <p:cNvGrpSpPr/>
          <p:nvPr/>
        </p:nvGrpSpPr>
        <p:grpSpPr>
          <a:xfrm>
            <a:off x="5532642" y="7551090"/>
            <a:ext cx="108978" cy="426727"/>
            <a:chOff x="4847632" y="10313985"/>
            <a:chExt cx="108978" cy="426727"/>
          </a:xfrm>
        </p:grpSpPr>
        <p:cxnSp>
          <p:nvCxnSpPr>
            <p:cNvPr id="115" name="Google Shape;115;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16" name="Google Shape;116;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17" name="Google Shape;117;p13"/>
          <p:cNvGrpSpPr/>
          <p:nvPr/>
        </p:nvGrpSpPr>
        <p:grpSpPr>
          <a:xfrm>
            <a:off x="5524882" y="6343486"/>
            <a:ext cx="108978" cy="426727"/>
            <a:chOff x="4847632" y="10313985"/>
            <a:chExt cx="108978" cy="426727"/>
          </a:xfrm>
        </p:grpSpPr>
        <p:cxnSp>
          <p:nvCxnSpPr>
            <p:cNvPr id="118" name="Google Shape;118;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19" name="Google Shape;119;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20" name="Google Shape;120;p13"/>
          <p:cNvGrpSpPr/>
          <p:nvPr/>
        </p:nvGrpSpPr>
        <p:grpSpPr>
          <a:xfrm>
            <a:off x="5532642" y="5160908"/>
            <a:ext cx="108978" cy="426727"/>
            <a:chOff x="4847632" y="10313985"/>
            <a:chExt cx="108978" cy="426727"/>
          </a:xfrm>
        </p:grpSpPr>
        <p:cxnSp>
          <p:nvCxnSpPr>
            <p:cNvPr id="121" name="Google Shape;121;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22" name="Google Shape;122;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23" name="Google Shape;123;p13"/>
          <p:cNvGrpSpPr/>
          <p:nvPr/>
        </p:nvGrpSpPr>
        <p:grpSpPr>
          <a:xfrm>
            <a:off x="5540402" y="3932291"/>
            <a:ext cx="108978" cy="426727"/>
            <a:chOff x="4847632" y="10313985"/>
            <a:chExt cx="108978" cy="426727"/>
          </a:xfrm>
        </p:grpSpPr>
        <p:cxnSp>
          <p:nvCxnSpPr>
            <p:cNvPr id="124" name="Google Shape;124;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25" name="Google Shape;125;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26" name="Google Shape;126;p13"/>
          <p:cNvGrpSpPr/>
          <p:nvPr/>
        </p:nvGrpSpPr>
        <p:grpSpPr>
          <a:xfrm>
            <a:off x="4085118" y="7566457"/>
            <a:ext cx="108978" cy="426727"/>
            <a:chOff x="4847632" y="10313985"/>
            <a:chExt cx="108978" cy="426727"/>
          </a:xfrm>
        </p:grpSpPr>
        <p:cxnSp>
          <p:nvCxnSpPr>
            <p:cNvPr id="127" name="Google Shape;127;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28" name="Google Shape;128;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29" name="Google Shape;129;p13"/>
          <p:cNvGrpSpPr/>
          <p:nvPr/>
        </p:nvGrpSpPr>
        <p:grpSpPr>
          <a:xfrm>
            <a:off x="4085118" y="6360815"/>
            <a:ext cx="108978" cy="426727"/>
            <a:chOff x="4847632" y="10313985"/>
            <a:chExt cx="108978" cy="426727"/>
          </a:xfrm>
        </p:grpSpPr>
        <p:cxnSp>
          <p:nvCxnSpPr>
            <p:cNvPr id="130" name="Google Shape;130;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31" name="Google Shape;131;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32" name="Google Shape;132;p13"/>
          <p:cNvGrpSpPr/>
          <p:nvPr/>
        </p:nvGrpSpPr>
        <p:grpSpPr>
          <a:xfrm>
            <a:off x="4087938" y="3955902"/>
            <a:ext cx="108978" cy="426727"/>
            <a:chOff x="4847632" y="10313985"/>
            <a:chExt cx="108978" cy="426727"/>
          </a:xfrm>
        </p:grpSpPr>
        <p:cxnSp>
          <p:nvCxnSpPr>
            <p:cNvPr id="133" name="Google Shape;133;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34" name="Google Shape;134;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35" name="Google Shape;135;p13"/>
          <p:cNvGrpSpPr/>
          <p:nvPr/>
        </p:nvGrpSpPr>
        <p:grpSpPr>
          <a:xfrm>
            <a:off x="4095698" y="2732716"/>
            <a:ext cx="108978" cy="426727"/>
            <a:chOff x="4847632" y="10313985"/>
            <a:chExt cx="108978" cy="426727"/>
          </a:xfrm>
        </p:grpSpPr>
        <p:cxnSp>
          <p:nvCxnSpPr>
            <p:cNvPr id="136" name="Google Shape;136;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37" name="Google Shape;137;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38" name="Google Shape;138;p13"/>
          <p:cNvGrpSpPr/>
          <p:nvPr/>
        </p:nvGrpSpPr>
        <p:grpSpPr>
          <a:xfrm>
            <a:off x="4081047" y="1531340"/>
            <a:ext cx="108978" cy="426727"/>
            <a:chOff x="4847632" y="10313985"/>
            <a:chExt cx="108978" cy="426727"/>
          </a:xfrm>
        </p:grpSpPr>
        <p:cxnSp>
          <p:nvCxnSpPr>
            <p:cNvPr id="139" name="Google Shape;139;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40" name="Google Shape;140;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41" name="Google Shape;141;p13"/>
          <p:cNvGrpSpPr/>
          <p:nvPr/>
        </p:nvGrpSpPr>
        <p:grpSpPr>
          <a:xfrm>
            <a:off x="2633107" y="8749524"/>
            <a:ext cx="108978" cy="426727"/>
            <a:chOff x="4847632" y="10313985"/>
            <a:chExt cx="108978" cy="426727"/>
          </a:xfrm>
        </p:grpSpPr>
        <p:cxnSp>
          <p:nvCxnSpPr>
            <p:cNvPr id="142" name="Google Shape;142;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43" name="Google Shape;143;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44" name="Google Shape;144;p13"/>
          <p:cNvGrpSpPr/>
          <p:nvPr/>
        </p:nvGrpSpPr>
        <p:grpSpPr>
          <a:xfrm rot="10800000">
            <a:off x="4832261" y="9585310"/>
            <a:ext cx="108978" cy="426727"/>
            <a:chOff x="4847632" y="10313985"/>
            <a:chExt cx="108978" cy="426727"/>
          </a:xfrm>
        </p:grpSpPr>
        <p:cxnSp>
          <p:nvCxnSpPr>
            <p:cNvPr id="145" name="Google Shape;145;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46" name="Google Shape;146;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47" name="Google Shape;147;p13"/>
          <p:cNvGrpSpPr/>
          <p:nvPr/>
        </p:nvGrpSpPr>
        <p:grpSpPr>
          <a:xfrm>
            <a:off x="2633107" y="7543228"/>
            <a:ext cx="108978" cy="426727"/>
            <a:chOff x="4847632" y="10313985"/>
            <a:chExt cx="108978" cy="426727"/>
          </a:xfrm>
        </p:grpSpPr>
        <p:cxnSp>
          <p:nvCxnSpPr>
            <p:cNvPr id="148" name="Google Shape;148;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49" name="Google Shape;149;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50" name="Google Shape;150;p13"/>
          <p:cNvGrpSpPr/>
          <p:nvPr/>
        </p:nvGrpSpPr>
        <p:grpSpPr>
          <a:xfrm>
            <a:off x="2633107" y="6331275"/>
            <a:ext cx="108978" cy="426727"/>
            <a:chOff x="4847632" y="10313985"/>
            <a:chExt cx="108978" cy="426727"/>
          </a:xfrm>
        </p:grpSpPr>
        <p:cxnSp>
          <p:nvCxnSpPr>
            <p:cNvPr id="151" name="Google Shape;151;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52" name="Google Shape;152;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53" name="Google Shape;153;p13"/>
          <p:cNvGrpSpPr/>
          <p:nvPr/>
        </p:nvGrpSpPr>
        <p:grpSpPr>
          <a:xfrm>
            <a:off x="2633107" y="5099640"/>
            <a:ext cx="108978" cy="426727"/>
            <a:chOff x="4847632" y="10313985"/>
            <a:chExt cx="108978" cy="426727"/>
          </a:xfrm>
        </p:grpSpPr>
        <p:cxnSp>
          <p:nvCxnSpPr>
            <p:cNvPr id="154" name="Google Shape;154;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55" name="Google Shape;155;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56" name="Google Shape;156;p13"/>
          <p:cNvGrpSpPr/>
          <p:nvPr/>
        </p:nvGrpSpPr>
        <p:grpSpPr>
          <a:xfrm>
            <a:off x="2628303" y="3963729"/>
            <a:ext cx="108978" cy="426727"/>
            <a:chOff x="4847632" y="10313985"/>
            <a:chExt cx="108978" cy="426727"/>
          </a:xfrm>
        </p:grpSpPr>
        <p:cxnSp>
          <p:nvCxnSpPr>
            <p:cNvPr id="157" name="Google Shape;157;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58" name="Google Shape;158;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59" name="Google Shape;159;p13"/>
          <p:cNvGrpSpPr/>
          <p:nvPr/>
        </p:nvGrpSpPr>
        <p:grpSpPr>
          <a:xfrm>
            <a:off x="2620366" y="2751776"/>
            <a:ext cx="108978" cy="426727"/>
            <a:chOff x="4847632" y="10313985"/>
            <a:chExt cx="108978" cy="426727"/>
          </a:xfrm>
        </p:grpSpPr>
        <p:cxnSp>
          <p:nvCxnSpPr>
            <p:cNvPr id="160" name="Google Shape;160;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61" name="Google Shape;161;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62" name="Google Shape;162;p13"/>
          <p:cNvGrpSpPr/>
          <p:nvPr/>
        </p:nvGrpSpPr>
        <p:grpSpPr>
          <a:xfrm>
            <a:off x="2628303" y="1571786"/>
            <a:ext cx="108978" cy="426727"/>
            <a:chOff x="4847632" y="10313985"/>
            <a:chExt cx="108978" cy="426727"/>
          </a:xfrm>
        </p:grpSpPr>
        <p:cxnSp>
          <p:nvCxnSpPr>
            <p:cNvPr id="163" name="Google Shape;163;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64" name="Google Shape;164;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65" name="Google Shape;165;p13"/>
          <p:cNvGrpSpPr/>
          <p:nvPr/>
        </p:nvGrpSpPr>
        <p:grpSpPr>
          <a:xfrm>
            <a:off x="1207708" y="8765683"/>
            <a:ext cx="108978" cy="426727"/>
            <a:chOff x="4847632" y="10313985"/>
            <a:chExt cx="108978" cy="426727"/>
          </a:xfrm>
        </p:grpSpPr>
        <p:cxnSp>
          <p:nvCxnSpPr>
            <p:cNvPr id="166" name="Google Shape;166;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67" name="Google Shape;167;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68" name="Google Shape;168;p13"/>
          <p:cNvGrpSpPr/>
          <p:nvPr/>
        </p:nvGrpSpPr>
        <p:grpSpPr>
          <a:xfrm>
            <a:off x="1212471" y="7533968"/>
            <a:ext cx="108978" cy="426727"/>
            <a:chOff x="4847632" y="10313985"/>
            <a:chExt cx="108978" cy="426727"/>
          </a:xfrm>
        </p:grpSpPr>
        <p:cxnSp>
          <p:nvCxnSpPr>
            <p:cNvPr id="169" name="Google Shape;169;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70" name="Google Shape;170;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71" name="Google Shape;171;p13"/>
          <p:cNvGrpSpPr/>
          <p:nvPr/>
        </p:nvGrpSpPr>
        <p:grpSpPr>
          <a:xfrm>
            <a:off x="1224144" y="6313141"/>
            <a:ext cx="108978" cy="426727"/>
            <a:chOff x="4847632" y="10313985"/>
            <a:chExt cx="108978" cy="426727"/>
          </a:xfrm>
        </p:grpSpPr>
        <p:cxnSp>
          <p:nvCxnSpPr>
            <p:cNvPr id="172" name="Google Shape;172;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73" name="Google Shape;173;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74" name="Google Shape;174;p13"/>
          <p:cNvGrpSpPr/>
          <p:nvPr/>
        </p:nvGrpSpPr>
        <p:grpSpPr>
          <a:xfrm>
            <a:off x="1206594" y="5110499"/>
            <a:ext cx="108978" cy="426727"/>
            <a:chOff x="4847632" y="10313985"/>
            <a:chExt cx="108978" cy="426727"/>
          </a:xfrm>
        </p:grpSpPr>
        <p:cxnSp>
          <p:nvCxnSpPr>
            <p:cNvPr id="175" name="Google Shape;175;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76" name="Google Shape;176;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77" name="Google Shape;177;p13"/>
          <p:cNvGrpSpPr/>
          <p:nvPr/>
        </p:nvGrpSpPr>
        <p:grpSpPr>
          <a:xfrm>
            <a:off x="1206594" y="3932290"/>
            <a:ext cx="108978" cy="426727"/>
            <a:chOff x="4847632" y="10313985"/>
            <a:chExt cx="108978" cy="426727"/>
          </a:xfrm>
        </p:grpSpPr>
        <p:cxnSp>
          <p:nvCxnSpPr>
            <p:cNvPr id="178" name="Google Shape;178;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79" name="Google Shape;179;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80" name="Google Shape;180;p13"/>
          <p:cNvGrpSpPr/>
          <p:nvPr/>
        </p:nvGrpSpPr>
        <p:grpSpPr>
          <a:xfrm>
            <a:off x="1224144" y="1571785"/>
            <a:ext cx="108978" cy="426727"/>
            <a:chOff x="4847632" y="10313985"/>
            <a:chExt cx="108978" cy="426727"/>
          </a:xfrm>
        </p:grpSpPr>
        <p:cxnSp>
          <p:nvCxnSpPr>
            <p:cNvPr id="181" name="Google Shape;181;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82" name="Google Shape;182;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83" name="Google Shape;183;p13"/>
          <p:cNvGrpSpPr/>
          <p:nvPr/>
        </p:nvGrpSpPr>
        <p:grpSpPr>
          <a:xfrm rot="10800000">
            <a:off x="3373498" y="7187592"/>
            <a:ext cx="108978" cy="426727"/>
            <a:chOff x="4847632" y="10313985"/>
            <a:chExt cx="108978" cy="426727"/>
          </a:xfrm>
        </p:grpSpPr>
        <p:cxnSp>
          <p:nvCxnSpPr>
            <p:cNvPr id="184" name="Google Shape;184;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85" name="Google Shape;185;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86" name="Google Shape;186;p13"/>
          <p:cNvGrpSpPr/>
          <p:nvPr/>
        </p:nvGrpSpPr>
        <p:grpSpPr>
          <a:xfrm rot="10800000">
            <a:off x="4805000" y="5997885"/>
            <a:ext cx="108978" cy="426727"/>
            <a:chOff x="4847632" y="10313985"/>
            <a:chExt cx="108978" cy="426727"/>
          </a:xfrm>
        </p:grpSpPr>
        <p:cxnSp>
          <p:nvCxnSpPr>
            <p:cNvPr id="187" name="Google Shape;187;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88" name="Google Shape;188;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89" name="Google Shape;189;p13"/>
          <p:cNvGrpSpPr/>
          <p:nvPr/>
        </p:nvGrpSpPr>
        <p:grpSpPr>
          <a:xfrm rot="10800000">
            <a:off x="4805000" y="4779496"/>
            <a:ext cx="108978" cy="426727"/>
            <a:chOff x="4847632" y="10313985"/>
            <a:chExt cx="108978" cy="426727"/>
          </a:xfrm>
        </p:grpSpPr>
        <p:cxnSp>
          <p:nvCxnSpPr>
            <p:cNvPr id="190" name="Google Shape;190;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91" name="Google Shape;191;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92" name="Google Shape;192;p13"/>
          <p:cNvGrpSpPr/>
          <p:nvPr/>
        </p:nvGrpSpPr>
        <p:grpSpPr>
          <a:xfrm rot="10800000">
            <a:off x="4816778" y="3598805"/>
            <a:ext cx="108978" cy="426727"/>
            <a:chOff x="4847632" y="10313985"/>
            <a:chExt cx="108978" cy="426727"/>
          </a:xfrm>
        </p:grpSpPr>
        <p:cxnSp>
          <p:nvCxnSpPr>
            <p:cNvPr id="193" name="Google Shape;193;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94" name="Google Shape;194;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95" name="Google Shape;195;p13"/>
          <p:cNvGrpSpPr/>
          <p:nvPr/>
        </p:nvGrpSpPr>
        <p:grpSpPr>
          <a:xfrm rot="10800000">
            <a:off x="4832260" y="2405135"/>
            <a:ext cx="108978" cy="426727"/>
            <a:chOff x="4847632" y="10313985"/>
            <a:chExt cx="108978" cy="426727"/>
          </a:xfrm>
        </p:grpSpPr>
        <p:cxnSp>
          <p:nvCxnSpPr>
            <p:cNvPr id="196" name="Google Shape;196;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197" name="Google Shape;197;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198" name="Google Shape;198;p13"/>
          <p:cNvGrpSpPr/>
          <p:nvPr/>
        </p:nvGrpSpPr>
        <p:grpSpPr>
          <a:xfrm rot="10800000">
            <a:off x="3384321" y="9558482"/>
            <a:ext cx="108978" cy="426727"/>
            <a:chOff x="4847632" y="10313985"/>
            <a:chExt cx="108978" cy="426727"/>
          </a:xfrm>
        </p:grpSpPr>
        <p:cxnSp>
          <p:nvCxnSpPr>
            <p:cNvPr id="199" name="Google Shape;199;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00" name="Google Shape;200;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01" name="Google Shape;201;p13"/>
          <p:cNvGrpSpPr/>
          <p:nvPr/>
        </p:nvGrpSpPr>
        <p:grpSpPr>
          <a:xfrm rot="10800000">
            <a:off x="3374588" y="8382652"/>
            <a:ext cx="108978" cy="426727"/>
            <a:chOff x="4847632" y="10313985"/>
            <a:chExt cx="108978" cy="426727"/>
          </a:xfrm>
        </p:grpSpPr>
        <p:cxnSp>
          <p:nvCxnSpPr>
            <p:cNvPr id="202" name="Google Shape;202;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03" name="Google Shape;203;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04" name="Google Shape;204;p13"/>
          <p:cNvGrpSpPr/>
          <p:nvPr/>
        </p:nvGrpSpPr>
        <p:grpSpPr>
          <a:xfrm rot="10800000">
            <a:off x="3386911" y="3592455"/>
            <a:ext cx="108978" cy="426727"/>
            <a:chOff x="4847632" y="10313985"/>
            <a:chExt cx="108978" cy="426727"/>
          </a:xfrm>
        </p:grpSpPr>
        <p:cxnSp>
          <p:nvCxnSpPr>
            <p:cNvPr id="205" name="Google Shape;205;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06" name="Google Shape;206;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07" name="Google Shape;207;p13"/>
          <p:cNvGrpSpPr/>
          <p:nvPr/>
        </p:nvGrpSpPr>
        <p:grpSpPr>
          <a:xfrm rot="10800000">
            <a:off x="3373793" y="5956686"/>
            <a:ext cx="108978" cy="426727"/>
            <a:chOff x="4847632" y="10313985"/>
            <a:chExt cx="108978" cy="426727"/>
          </a:xfrm>
        </p:grpSpPr>
        <p:cxnSp>
          <p:nvCxnSpPr>
            <p:cNvPr id="208" name="Google Shape;208;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09" name="Google Shape;209;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10" name="Google Shape;210;p13"/>
          <p:cNvGrpSpPr/>
          <p:nvPr/>
        </p:nvGrpSpPr>
        <p:grpSpPr>
          <a:xfrm rot="10800000">
            <a:off x="4808879" y="7187592"/>
            <a:ext cx="108978" cy="426727"/>
            <a:chOff x="4847632" y="10313985"/>
            <a:chExt cx="108978" cy="426727"/>
          </a:xfrm>
        </p:grpSpPr>
        <p:cxnSp>
          <p:nvCxnSpPr>
            <p:cNvPr id="211" name="Google Shape;211;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12" name="Google Shape;212;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13" name="Google Shape;213;p13"/>
          <p:cNvGrpSpPr/>
          <p:nvPr/>
        </p:nvGrpSpPr>
        <p:grpSpPr>
          <a:xfrm rot="10800000">
            <a:off x="3388072" y="2397395"/>
            <a:ext cx="108978" cy="426727"/>
            <a:chOff x="4847632" y="10313985"/>
            <a:chExt cx="108978" cy="426727"/>
          </a:xfrm>
        </p:grpSpPr>
        <p:cxnSp>
          <p:nvCxnSpPr>
            <p:cNvPr id="214" name="Google Shape;214;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15" name="Google Shape;215;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16" name="Google Shape;216;p13"/>
          <p:cNvGrpSpPr/>
          <p:nvPr/>
        </p:nvGrpSpPr>
        <p:grpSpPr>
          <a:xfrm rot="10800000">
            <a:off x="1966035" y="2389762"/>
            <a:ext cx="108978" cy="426727"/>
            <a:chOff x="4847632" y="10313985"/>
            <a:chExt cx="108978" cy="426727"/>
          </a:xfrm>
        </p:grpSpPr>
        <p:cxnSp>
          <p:nvCxnSpPr>
            <p:cNvPr id="217" name="Google Shape;217;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18" name="Google Shape;218;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19" name="Google Shape;219;p13"/>
          <p:cNvGrpSpPr/>
          <p:nvPr/>
        </p:nvGrpSpPr>
        <p:grpSpPr>
          <a:xfrm rot="10800000">
            <a:off x="1910711" y="3556542"/>
            <a:ext cx="108978" cy="426727"/>
            <a:chOff x="4847632" y="10313985"/>
            <a:chExt cx="108978" cy="426727"/>
          </a:xfrm>
        </p:grpSpPr>
        <p:cxnSp>
          <p:nvCxnSpPr>
            <p:cNvPr id="220" name="Google Shape;220;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21" name="Google Shape;221;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22" name="Google Shape;222;p13"/>
          <p:cNvGrpSpPr/>
          <p:nvPr/>
        </p:nvGrpSpPr>
        <p:grpSpPr>
          <a:xfrm rot="10800000">
            <a:off x="1950149" y="5965862"/>
            <a:ext cx="108978" cy="426727"/>
            <a:chOff x="4847632" y="10313985"/>
            <a:chExt cx="108978" cy="426727"/>
          </a:xfrm>
        </p:grpSpPr>
        <p:cxnSp>
          <p:nvCxnSpPr>
            <p:cNvPr id="223" name="Google Shape;223;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24" name="Google Shape;224;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25" name="Google Shape;225;p13"/>
          <p:cNvGrpSpPr/>
          <p:nvPr/>
        </p:nvGrpSpPr>
        <p:grpSpPr>
          <a:xfrm rot="10800000">
            <a:off x="1963833" y="7187592"/>
            <a:ext cx="108978" cy="426727"/>
            <a:chOff x="4847632" y="10313985"/>
            <a:chExt cx="108978" cy="426727"/>
          </a:xfrm>
        </p:grpSpPr>
        <p:cxnSp>
          <p:nvCxnSpPr>
            <p:cNvPr id="226" name="Google Shape;226;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27" name="Google Shape;227;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28" name="Google Shape;228;p13"/>
          <p:cNvGrpSpPr/>
          <p:nvPr/>
        </p:nvGrpSpPr>
        <p:grpSpPr>
          <a:xfrm rot="10800000">
            <a:off x="1950150" y="8368640"/>
            <a:ext cx="108978" cy="426727"/>
            <a:chOff x="4847632" y="10313985"/>
            <a:chExt cx="108978" cy="426727"/>
          </a:xfrm>
        </p:grpSpPr>
        <p:cxnSp>
          <p:nvCxnSpPr>
            <p:cNvPr id="229" name="Google Shape;229;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30" name="Google Shape;230;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31" name="Google Shape;231;p13"/>
          <p:cNvGrpSpPr/>
          <p:nvPr/>
        </p:nvGrpSpPr>
        <p:grpSpPr>
          <a:xfrm rot="10800000">
            <a:off x="1950150" y="9591097"/>
            <a:ext cx="108978" cy="426727"/>
            <a:chOff x="4847632" y="10313985"/>
            <a:chExt cx="108978" cy="426727"/>
          </a:xfrm>
        </p:grpSpPr>
        <p:cxnSp>
          <p:nvCxnSpPr>
            <p:cNvPr id="232" name="Google Shape;232;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33" name="Google Shape;233;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grpSp>
        <p:nvGrpSpPr>
          <p:cNvPr id="234" name="Google Shape;234;p13"/>
          <p:cNvGrpSpPr/>
          <p:nvPr/>
        </p:nvGrpSpPr>
        <p:grpSpPr>
          <a:xfrm>
            <a:off x="1239436" y="2752684"/>
            <a:ext cx="108978" cy="426727"/>
            <a:chOff x="4847632" y="10313985"/>
            <a:chExt cx="108978" cy="426727"/>
          </a:xfrm>
        </p:grpSpPr>
        <p:cxnSp>
          <p:nvCxnSpPr>
            <p:cNvPr id="235" name="Google Shape;235;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36" name="Google Shape;236;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sp>
        <p:nvSpPr>
          <p:cNvPr id="237" name="Google Shape;237;p13"/>
          <p:cNvSpPr/>
          <p:nvPr/>
        </p:nvSpPr>
        <p:spPr>
          <a:xfrm>
            <a:off x="1080575" y="61225"/>
            <a:ext cx="4694700" cy="1204800"/>
          </a:xfrm>
          <a:prstGeom prst="rect">
            <a:avLst/>
          </a:prstGeom>
          <a:solidFill>
            <a:schemeClr val="lt1"/>
          </a:solidFill>
          <a:ln cap="flat" cmpd="sng" w="25400">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860" u="none" cap="none" strike="noStrike">
                <a:solidFill>
                  <a:schemeClr val="dk1"/>
                </a:solidFill>
                <a:latin typeface="Arial"/>
                <a:ea typeface="Arial"/>
                <a:cs typeface="Arial"/>
                <a:sym typeface="Arial"/>
              </a:rPr>
              <a:t>Curriculum Intent</a:t>
            </a:r>
            <a:endParaRPr b="1" i="0" sz="86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0" i="0" lang="en-GB" sz="900" u="none" cap="none" strike="noStrike">
                <a:solidFill>
                  <a:srgbClr val="000000"/>
                </a:solidFill>
                <a:highlight>
                  <a:srgbClr val="FFFFFF"/>
                </a:highlight>
                <a:latin typeface="Arial"/>
                <a:ea typeface="Arial"/>
                <a:cs typeface="Arial"/>
                <a:sym typeface="Arial"/>
              </a:rPr>
              <a:t>Our vision is to provide a high</a:t>
            </a:r>
            <a:r>
              <a:rPr lang="en-GB" sz="900">
                <a:highlight>
                  <a:srgbClr val="FFFFFF"/>
                </a:highlight>
              </a:rPr>
              <a:t>-</a:t>
            </a:r>
            <a:r>
              <a:rPr b="0" i="0" lang="en-GB" sz="900" u="none" cap="none" strike="noStrike">
                <a:solidFill>
                  <a:srgbClr val="000000"/>
                </a:solidFill>
                <a:highlight>
                  <a:srgbClr val="FFFFFF"/>
                </a:highlight>
                <a:latin typeface="Arial"/>
                <a:ea typeface="Arial"/>
                <a:cs typeface="Arial"/>
                <a:sym typeface="Arial"/>
              </a:rPr>
              <a:t>quality education that will prepare all students for their lives in the working world through the study of Business and Economics. We recognise that not all students will be entrepreneurs or work in businesses, but know all of us are impacted by the business and economic environment. We want to inspire students to be successful in their careers and have a positive impact on the community.</a:t>
            </a:r>
            <a:endParaRPr b="0" i="0" sz="900" u="none" cap="none" strike="noStrike">
              <a:solidFill>
                <a:srgbClr val="000000"/>
              </a:solidFill>
              <a:highlight>
                <a:srgbClr val="FFFFFF"/>
              </a:highlight>
              <a:latin typeface="Arial"/>
              <a:ea typeface="Arial"/>
              <a:cs typeface="Arial"/>
              <a:sym typeface="Arial"/>
            </a:endParaRPr>
          </a:p>
          <a:p>
            <a:pPr indent="0" lvl="0" marL="0" marR="0" rtl="0" algn="ctr">
              <a:spcBef>
                <a:spcPts val="0"/>
              </a:spcBef>
              <a:spcAft>
                <a:spcPts val="0"/>
              </a:spcAft>
              <a:buNone/>
            </a:pPr>
            <a:r>
              <a:t/>
            </a:r>
            <a:endParaRPr sz="900">
              <a:highlight>
                <a:srgbClr val="FFFFFF"/>
              </a:highlight>
            </a:endParaRPr>
          </a:p>
          <a:p>
            <a:pPr indent="0" lvl="0" marL="0" marR="0" rtl="0" algn="ctr">
              <a:spcBef>
                <a:spcPts val="0"/>
              </a:spcBef>
              <a:spcAft>
                <a:spcPts val="0"/>
              </a:spcAft>
              <a:buNone/>
            </a:pPr>
            <a:r>
              <a:rPr lang="en-GB" sz="900" u="sng">
                <a:solidFill>
                  <a:schemeClr val="hlink"/>
                </a:solidFill>
                <a:highlight>
                  <a:srgbClr val="FFFFFF"/>
                </a:highlight>
                <a:hlinkClick r:id="rId4"/>
              </a:rPr>
              <a:t>All Knowledge Organisers Linked Here</a:t>
            </a:r>
            <a:r>
              <a:rPr b="0" i="0" lang="en-GB" sz="900" u="none" cap="none" strike="noStrike">
                <a:solidFill>
                  <a:srgbClr val="000000"/>
                </a:solidFill>
                <a:highlight>
                  <a:srgbClr val="FFFFFF"/>
                </a:highlight>
                <a:latin typeface="Arial"/>
                <a:ea typeface="Arial"/>
                <a:cs typeface="Arial"/>
                <a:sym typeface="Arial"/>
              </a:rPr>
              <a:t> </a:t>
            </a:r>
            <a:endParaRPr b="0" i="0" sz="1600" u="none" cap="none" strike="noStrike">
              <a:solidFill>
                <a:srgbClr val="5B9BD5"/>
              </a:solidFill>
              <a:latin typeface="Calibri"/>
              <a:ea typeface="Calibri"/>
              <a:cs typeface="Calibri"/>
              <a:sym typeface="Calibri"/>
            </a:endParaRPr>
          </a:p>
          <a:p>
            <a:pPr indent="0" lvl="0" marL="0" marR="0" rtl="0" algn="ctr">
              <a:spcBef>
                <a:spcPts val="0"/>
              </a:spcBef>
              <a:spcAft>
                <a:spcPts val="0"/>
              </a:spcAft>
              <a:buNone/>
            </a:pPr>
            <a:r>
              <a:t/>
            </a:r>
            <a:endParaRPr b="1" i="0" sz="860" u="none" cap="none" strike="noStrike">
              <a:solidFill>
                <a:schemeClr val="dk1"/>
              </a:solidFill>
              <a:latin typeface="Arial"/>
              <a:ea typeface="Arial"/>
              <a:cs typeface="Arial"/>
              <a:sym typeface="Arial"/>
            </a:endParaRPr>
          </a:p>
        </p:txBody>
      </p:sp>
      <p:pic>
        <p:nvPicPr>
          <p:cNvPr id="238" name="Google Shape;238;p13"/>
          <p:cNvPicPr preferRelativeResize="0"/>
          <p:nvPr/>
        </p:nvPicPr>
        <p:blipFill rotWithShape="1">
          <a:blip r:embed="rId5">
            <a:alphaModFix/>
          </a:blip>
          <a:srcRect b="0" l="0" r="0" t="0"/>
          <a:stretch/>
        </p:blipFill>
        <p:spPr>
          <a:xfrm>
            <a:off x="5944726" y="322054"/>
            <a:ext cx="808139" cy="646511"/>
          </a:xfrm>
          <a:prstGeom prst="rect">
            <a:avLst/>
          </a:prstGeom>
          <a:noFill/>
          <a:ln>
            <a:noFill/>
          </a:ln>
        </p:spPr>
      </p:pic>
      <p:sp>
        <p:nvSpPr>
          <p:cNvPr id="239" name="Google Shape;239;p13"/>
          <p:cNvSpPr txBox="1"/>
          <p:nvPr/>
        </p:nvSpPr>
        <p:spPr>
          <a:xfrm>
            <a:off x="5178320" y="10402987"/>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Entrepreneurs</a:t>
            </a:r>
            <a:endParaRPr/>
          </a:p>
        </p:txBody>
      </p:sp>
      <p:sp>
        <p:nvSpPr>
          <p:cNvPr id="240" name="Google Shape;240;p13"/>
          <p:cNvSpPr txBox="1"/>
          <p:nvPr/>
        </p:nvSpPr>
        <p:spPr>
          <a:xfrm>
            <a:off x="4441545" y="9265942"/>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Business plans</a:t>
            </a:r>
            <a:endParaRPr/>
          </a:p>
        </p:txBody>
      </p:sp>
      <p:sp>
        <p:nvSpPr>
          <p:cNvPr id="241" name="Google Shape;241;p13"/>
          <p:cNvSpPr txBox="1"/>
          <p:nvPr/>
        </p:nvSpPr>
        <p:spPr>
          <a:xfrm>
            <a:off x="3749136" y="10398144"/>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Ethics</a:t>
            </a:r>
            <a:endParaRPr/>
          </a:p>
        </p:txBody>
      </p:sp>
      <p:sp>
        <p:nvSpPr>
          <p:cNvPr id="242" name="Google Shape;242;p13"/>
          <p:cNvSpPr txBox="1"/>
          <p:nvPr/>
        </p:nvSpPr>
        <p:spPr>
          <a:xfrm>
            <a:off x="4403948" y="6962915"/>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E-commerce</a:t>
            </a:r>
            <a:endParaRPr/>
          </a:p>
        </p:txBody>
      </p:sp>
      <p:sp>
        <p:nvSpPr>
          <p:cNvPr id="243" name="Google Shape;243;p13"/>
          <p:cNvSpPr txBox="1"/>
          <p:nvPr/>
        </p:nvSpPr>
        <p:spPr>
          <a:xfrm>
            <a:off x="3692507" y="8028462"/>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Efficiency</a:t>
            </a:r>
            <a:endParaRPr/>
          </a:p>
        </p:txBody>
      </p:sp>
      <p:sp>
        <p:nvSpPr>
          <p:cNvPr id="244" name="Google Shape;244;p13"/>
          <p:cNvSpPr txBox="1"/>
          <p:nvPr/>
        </p:nvSpPr>
        <p:spPr>
          <a:xfrm>
            <a:off x="1549098" y="9334233"/>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Quality</a:t>
            </a:r>
            <a:endParaRPr/>
          </a:p>
        </p:txBody>
      </p:sp>
      <p:sp>
        <p:nvSpPr>
          <p:cNvPr id="245" name="Google Shape;245;p13"/>
          <p:cNvSpPr txBox="1"/>
          <p:nvPr/>
        </p:nvSpPr>
        <p:spPr>
          <a:xfrm>
            <a:off x="797267" y="10392825"/>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Customer service</a:t>
            </a:r>
            <a:endParaRPr/>
          </a:p>
        </p:txBody>
      </p:sp>
      <p:sp>
        <p:nvSpPr>
          <p:cNvPr id="246" name="Google Shape;246;p13"/>
          <p:cNvSpPr txBox="1"/>
          <p:nvPr/>
        </p:nvSpPr>
        <p:spPr>
          <a:xfrm>
            <a:off x="823093" y="9207759"/>
            <a:ext cx="911100" cy="357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Human Resources</a:t>
            </a:r>
            <a:endParaRPr/>
          </a:p>
        </p:txBody>
      </p:sp>
      <p:sp>
        <p:nvSpPr>
          <p:cNvPr id="247" name="Google Shape;247;p13"/>
          <p:cNvSpPr txBox="1"/>
          <p:nvPr/>
        </p:nvSpPr>
        <p:spPr>
          <a:xfrm>
            <a:off x="2983270" y="9267867"/>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Influences on Business</a:t>
            </a:r>
            <a:endParaRPr/>
          </a:p>
        </p:txBody>
      </p:sp>
      <p:sp>
        <p:nvSpPr>
          <p:cNvPr id="248" name="Google Shape;248;p13"/>
          <p:cNvSpPr txBox="1"/>
          <p:nvPr/>
        </p:nvSpPr>
        <p:spPr>
          <a:xfrm>
            <a:off x="2235540" y="10402987"/>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Operations</a:t>
            </a:r>
            <a:endParaRPr/>
          </a:p>
        </p:txBody>
      </p:sp>
      <p:sp>
        <p:nvSpPr>
          <p:cNvPr id="249" name="Google Shape;249;p13"/>
          <p:cNvSpPr txBox="1"/>
          <p:nvPr/>
        </p:nvSpPr>
        <p:spPr>
          <a:xfrm>
            <a:off x="1562782" y="8181558"/>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Recruitment</a:t>
            </a:r>
            <a:endParaRPr/>
          </a:p>
        </p:txBody>
      </p:sp>
      <p:sp>
        <p:nvSpPr>
          <p:cNvPr id="250" name="Google Shape;250;p13"/>
          <p:cNvSpPr txBox="1"/>
          <p:nvPr/>
        </p:nvSpPr>
        <p:spPr>
          <a:xfrm>
            <a:off x="2977067" y="8211138"/>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Finance</a:t>
            </a:r>
            <a:endParaRPr/>
          </a:p>
        </p:txBody>
      </p:sp>
      <p:sp>
        <p:nvSpPr>
          <p:cNvPr id="251" name="Google Shape;251;p13"/>
          <p:cNvSpPr txBox="1"/>
          <p:nvPr/>
        </p:nvSpPr>
        <p:spPr>
          <a:xfrm>
            <a:off x="2217846" y="9190652"/>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Market Research </a:t>
            </a:r>
            <a:endParaRPr/>
          </a:p>
        </p:txBody>
      </p:sp>
      <p:sp>
        <p:nvSpPr>
          <p:cNvPr id="252" name="Google Shape;252;p13"/>
          <p:cNvSpPr txBox="1"/>
          <p:nvPr/>
        </p:nvSpPr>
        <p:spPr>
          <a:xfrm>
            <a:off x="5139351" y="9166523"/>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Ownership types</a:t>
            </a:r>
            <a:endParaRPr/>
          </a:p>
        </p:txBody>
      </p:sp>
      <p:sp>
        <p:nvSpPr>
          <p:cNvPr id="253" name="Google Shape;253;p13"/>
          <p:cNvSpPr txBox="1"/>
          <p:nvPr/>
        </p:nvSpPr>
        <p:spPr>
          <a:xfrm>
            <a:off x="5123831" y="7988901"/>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Legislation </a:t>
            </a:r>
            <a:endParaRPr/>
          </a:p>
        </p:txBody>
      </p:sp>
      <p:sp>
        <p:nvSpPr>
          <p:cNvPr id="254" name="Google Shape;254;p13"/>
          <p:cNvSpPr txBox="1"/>
          <p:nvPr/>
        </p:nvSpPr>
        <p:spPr>
          <a:xfrm>
            <a:off x="2977067" y="6863164"/>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Lean production</a:t>
            </a:r>
            <a:endParaRPr/>
          </a:p>
        </p:txBody>
      </p:sp>
      <p:sp>
        <p:nvSpPr>
          <p:cNvPr id="255" name="Google Shape;255;p13"/>
          <p:cNvSpPr txBox="1"/>
          <p:nvPr/>
        </p:nvSpPr>
        <p:spPr>
          <a:xfrm>
            <a:off x="2234777" y="7930374"/>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Buffer stock</a:t>
            </a:r>
            <a:endParaRPr/>
          </a:p>
        </p:txBody>
      </p:sp>
      <p:sp>
        <p:nvSpPr>
          <p:cNvPr id="256" name="Google Shape;256;p13"/>
          <p:cNvSpPr txBox="1"/>
          <p:nvPr/>
        </p:nvSpPr>
        <p:spPr>
          <a:xfrm>
            <a:off x="1562782" y="6863163"/>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Organisational structures</a:t>
            </a:r>
            <a:endParaRPr/>
          </a:p>
        </p:txBody>
      </p:sp>
      <p:sp>
        <p:nvSpPr>
          <p:cNvPr id="257" name="Google Shape;257;p13"/>
          <p:cNvSpPr txBox="1"/>
          <p:nvPr/>
        </p:nvSpPr>
        <p:spPr>
          <a:xfrm>
            <a:off x="814146" y="7978804"/>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Motivation</a:t>
            </a:r>
            <a:endParaRPr/>
          </a:p>
        </p:txBody>
      </p:sp>
      <p:sp>
        <p:nvSpPr>
          <p:cNvPr id="258" name="Google Shape;258;p13"/>
          <p:cNvSpPr txBox="1"/>
          <p:nvPr/>
        </p:nvSpPr>
        <p:spPr>
          <a:xfrm>
            <a:off x="838385" y="6778085"/>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Marketing </a:t>
            </a:r>
            <a:endParaRPr/>
          </a:p>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mix</a:t>
            </a:r>
            <a:endParaRPr/>
          </a:p>
        </p:txBody>
      </p:sp>
      <p:sp>
        <p:nvSpPr>
          <p:cNvPr id="259" name="Google Shape;259;p13"/>
          <p:cNvSpPr txBox="1"/>
          <p:nvPr/>
        </p:nvSpPr>
        <p:spPr>
          <a:xfrm>
            <a:off x="5131591" y="6794663"/>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Profitability ratios</a:t>
            </a:r>
            <a:endParaRPr/>
          </a:p>
        </p:txBody>
      </p:sp>
      <p:sp>
        <p:nvSpPr>
          <p:cNvPr id="260" name="Google Shape;260;p13"/>
          <p:cNvSpPr txBox="1"/>
          <p:nvPr/>
        </p:nvSpPr>
        <p:spPr>
          <a:xfrm>
            <a:off x="1560570" y="5653074"/>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Market segmentation</a:t>
            </a:r>
            <a:endParaRPr/>
          </a:p>
        </p:txBody>
      </p:sp>
      <p:sp>
        <p:nvSpPr>
          <p:cNvPr id="261" name="Google Shape;261;p13"/>
          <p:cNvSpPr txBox="1"/>
          <p:nvPr/>
        </p:nvSpPr>
        <p:spPr>
          <a:xfrm>
            <a:off x="2199242" y="6778084"/>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Boston </a:t>
            </a:r>
            <a:endParaRPr/>
          </a:p>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matrix</a:t>
            </a:r>
            <a:endParaRPr/>
          </a:p>
        </p:txBody>
      </p:sp>
      <p:sp>
        <p:nvSpPr>
          <p:cNvPr id="262" name="Google Shape;262;p13"/>
          <p:cNvSpPr txBox="1"/>
          <p:nvPr/>
        </p:nvSpPr>
        <p:spPr>
          <a:xfrm>
            <a:off x="4419066" y="5636374"/>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Income</a:t>
            </a:r>
            <a:endParaRPr/>
          </a:p>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statements</a:t>
            </a:r>
            <a:endParaRPr/>
          </a:p>
        </p:txBody>
      </p:sp>
      <p:sp>
        <p:nvSpPr>
          <p:cNvPr id="263" name="Google Shape;263;p13"/>
          <p:cNvSpPr txBox="1"/>
          <p:nvPr/>
        </p:nvSpPr>
        <p:spPr>
          <a:xfrm>
            <a:off x="3708662" y="6794663"/>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Average rate of return</a:t>
            </a:r>
            <a:endParaRPr/>
          </a:p>
        </p:txBody>
      </p:sp>
      <p:sp>
        <p:nvSpPr>
          <p:cNvPr id="264" name="Google Shape;264;p13"/>
          <p:cNvSpPr txBox="1"/>
          <p:nvPr/>
        </p:nvSpPr>
        <p:spPr>
          <a:xfrm>
            <a:off x="2989818" y="5620635"/>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Cash flow forecasts</a:t>
            </a:r>
            <a:endParaRPr/>
          </a:p>
        </p:txBody>
      </p:sp>
      <p:sp>
        <p:nvSpPr>
          <p:cNvPr id="265" name="Google Shape;265;p13"/>
          <p:cNvSpPr txBox="1"/>
          <p:nvPr/>
        </p:nvSpPr>
        <p:spPr>
          <a:xfrm>
            <a:off x="5139351" y="5537342"/>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Paper 1</a:t>
            </a:r>
            <a:endParaRPr/>
          </a:p>
        </p:txBody>
      </p:sp>
      <p:sp>
        <p:nvSpPr>
          <p:cNvPr id="266" name="Google Shape;266;p13"/>
          <p:cNvSpPr txBox="1"/>
          <p:nvPr/>
        </p:nvSpPr>
        <p:spPr>
          <a:xfrm>
            <a:off x="4403948" y="4566030"/>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Paper 2</a:t>
            </a:r>
            <a:endParaRPr/>
          </a:p>
        </p:txBody>
      </p:sp>
      <p:sp>
        <p:nvSpPr>
          <p:cNvPr id="267" name="Google Shape;267;p13"/>
          <p:cNvSpPr txBox="1"/>
          <p:nvPr/>
        </p:nvSpPr>
        <p:spPr>
          <a:xfrm>
            <a:off x="2227252" y="5495905"/>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Entrepreneurs vs </a:t>
            </a:r>
            <a:r>
              <a:rPr lang="en-GB" sz="860">
                <a:solidFill>
                  <a:schemeClr val="dk1"/>
                </a:solidFill>
              </a:rPr>
              <a:t>L</a:t>
            </a:r>
            <a:r>
              <a:rPr b="0" i="0" lang="en-GB" sz="860" u="none" cap="none" strike="noStrike">
                <a:solidFill>
                  <a:schemeClr val="dk1"/>
                </a:solidFill>
                <a:latin typeface="Arial"/>
                <a:ea typeface="Arial"/>
                <a:cs typeface="Arial"/>
                <a:sym typeface="Arial"/>
              </a:rPr>
              <a:t>eaders</a:t>
            </a:r>
            <a:endParaRPr/>
          </a:p>
        </p:txBody>
      </p:sp>
      <p:grpSp>
        <p:nvGrpSpPr>
          <p:cNvPr id="268" name="Google Shape;268;p13"/>
          <p:cNvGrpSpPr/>
          <p:nvPr/>
        </p:nvGrpSpPr>
        <p:grpSpPr>
          <a:xfrm rot="10800000">
            <a:off x="1919559" y="4812451"/>
            <a:ext cx="108978" cy="426727"/>
            <a:chOff x="4847632" y="10313985"/>
            <a:chExt cx="108978" cy="426727"/>
          </a:xfrm>
        </p:grpSpPr>
        <p:cxnSp>
          <p:nvCxnSpPr>
            <p:cNvPr id="269" name="Google Shape;269;p13"/>
            <p:cNvCxnSpPr/>
            <p:nvPr/>
          </p:nvCxnSpPr>
          <p:spPr>
            <a:xfrm rot="10800000">
              <a:off x="4902121" y="10313985"/>
              <a:ext cx="0" cy="426727"/>
            </a:xfrm>
            <a:prstGeom prst="straightConnector1">
              <a:avLst/>
            </a:prstGeom>
            <a:noFill/>
            <a:ln cap="flat" cmpd="sng" w="28575">
              <a:solidFill>
                <a:schemeClr val="dk1"/>
              </a:solidFill>
              <a:prstDash val="solid"/>
              <a:round/>
              <a:headEnd len="sm" w="sm" type="none"/>
              <a:tailEnd len="sm" w="sm" type="none"/>
            </a:ln>
          </p:spPr>
        </p:cxnSp>
        <p:sp>
          <p:nvSpPr>
            <p:cNvPr id="270" name="Google Shape;270;p13"/>
            <p:cNvSpPr/>
            <p:nvPr/>
          </p:nvSpPr>
          <p:spPr>
            <a:xfrm>
              <a:off x="4847632" y="10313985"/>
              <a:ext cx="108978" cy="95724"/>
            </a:xfrm>
            <a:prstGeom prst="ellipse">
              <a:avLst/>
            </a:prstGeom>
            <a:solidFill>
              <a:schemeClr val="lt1"/>
            </a:solidFill>
            <a:ln cap="flat" cmpd="sng" w="25400">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grpSp>
      <p:sp>
        <p:nvSpPr>
          <p:cNvPr id="271" name="Google Shape;271;p13"/>
          <p:cNvSpPr txBox="1"/>
          <p:nvPr/>
        </p:nvSpPr>
        <p:spPr>
          <a:xfrm>
            <a:off x="1508293" y="4476140"/>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Sources of finance</a:t>
            </a:r>
            <a:endParaRPr/>
          </a:p>
        </p:txBody>
      </p:sp>
      <p:sp>
        <p:nvSpPr>
          <p:cNvPr id="272" name="Google Shape;272;p13"/>
          <p:cNvSpPr txBox="1"/>
          <p:nvPr/>
        </p:nvSpPr>
        <p:spPr>
          <a:xfrm>
            <a:off x="804994" y="5504106"/>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Price elasticity of demand</a:t>
            </a:r>
            <a:endParaRPr/>
          </a:p>
        </p:txBody>
      </p:sp>
      <p:sp>
        <p:nvSpPr>
          <p:cNvPr id="273" name="Google Shape;273;p13"/>
          <p:cNvSpPr txBox="1"/>
          <p:nvPr/>
        </p:nvSpPr>
        <p:spPr>
          <a:xfrm>
            <a:off x="743196" y="4342373"/>
            <a:ext cx="1019221"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Statement of financial position</a:t>
            </a:r>
            <a:endParaRPr/>
          </a:p>
        </p:txBody>
      </p:sp>
      <p:sp>
        <p:nvSpPr>
          <p:cNvPr id="274" name="Google Shape;274;p13"/>
          <p:cNvSpPr txBox="1"/>
          <p:nvPr/>
        </p:nvSpPr>
        <p:spPr>
          <a:xfrm>
            <a:off x="1518508" y="3268628"/>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Niche markets</a:t>
            </a:r>
            <a:endParaRPr/>
          </a:p>
        </p:txBody>
      </p:sp>
      <p:sp>
        <p:nvSpPr>
          <p:cNvPr id="275" name="Google Shape;275;p13"/>
          <p:cNvSpPr txBox="1"/>
          <p:nvPr/>
        </p:nvSpPr>
        <p:spPr>
          <a:xfrm>
            <a:off x="2227252" y="4337293"/>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Capacity utilisation</a:t>
            </a:r>
            <a:endParaRPr/>
          </a:p>
        </p:txBody>
      </p:sp>
      <p:sp>
        <p:nvSpPr>
          <p:cNvPr id="276" name="Google Shape;276;p13"/>
          <p:cNvSpPr txBox="1"/>
          <p:nvPr/>
        </p:nvSpPr>
        <p:spPr>
          <a:xfrm>
            <a:off x="2970640" y="3252511"/>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Motivational theorists</a:t>
            </a:r>
            <a:endParaRPr/>
          </a:p>
        </p:txBody>
      </p:sp>
      <p:sp>
        <p:nvSpPr>
          <p:cNvPr id="277" name="Google Shape;277;p13"/>
          <p:cNvSpPr txBox="1"/>
          <p:nvPr/>
        </p:nvSpPr>
        <p:spPr>
          <a:xfrm>
            <a:off x="3674083" y="4376033"/>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The economic environment</a:t>
            </a:r>
            <a:endParaRPr/>
          </a:p>
        </p:txBody>
      </p:sp>
      <p:sp>
        <p:nvSpPr>
          <p:cNvPr id="278" name="Google Shape;278;p13"/>
          <p:cNvSpPr txBox="1"/>
          <p:nvPr/>
        </p:nvSpPr>
        <p:spPr>
          <a:xfrm>
            <a:off x="4431209" y="3324418"/>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Training</a:t>
            </a:r>
            <a:endParaRPr/>
          </a:p>
        </p:txBody>
      </p:sp>
      <p:sp>
        <p:nvSpPr>
          <p:cNvPr id="279" name="Google Shape;279;p13"/>
          <p:cNvSpPr txBox="1"/>
          <p:nvPr/>
        </p:nvSpPr>
        <p:spPr>
          <a:xfrm>
            <a:off x="5139351" y="4405446"/>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Competition </a:t>
            </a:r>
            <a:endParaRPr/>
          </a:p>
        </p:txBody>
      </p:sp>
      <p:sp>
        <p:nvSpPr>
          <p:cNvPr id="280" name="Google Shape;280;p13"/>
          <p:cNvSpPr txBox="1"/>
          <p:nvPr/>
        </p:nvSpPr>
        <p:spPr>
          <a:xfrm>
            <a:off x="4403948" y="2142081"/>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Ansoff’s matrix</a:t>
            </a:r>
            <a:endParaRPr/>
          </a:p>
        </p:txBody>
      </p:sp>
      <p:sp>
        <p:nvSpPr>
          <p:cNvPr id="281" name="Google Shape;281;p13"/>
          <p:cNvSpPr txBox="1"/>
          <p:nvPr/>
        </p:nvSpPr>
        <p:spPr>
          <a:xfrm>
            <a:off x="2977067" y="2060901"/>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SWOT analysis</a:t>
            </a:r>
            <a:endParaRPr/>
          </a:p>
        </p:txBody>
      </p:sp>
      <p:sp>
        <p:nvSpPr>
          <p:cNvPr id="282" name="Google Shape;282;p13"/>
          <p:cNvSpPr txBox="1"/>
          <p:nvPr/>
        </p:nvSpPr>
        <p:spPr>
          <a:xfrm>
            <a:off x="1532879" y="2076005"/>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Decision trees</a:t>
            </a:r>
            <a:endParaRPr/>
          </a:p>
        </p:txBody>
      </p:sp>
      <p:sp>
        <p:nvSpPr>
          <p:cNvPr id="283" name="Google Shape;283;p13"/>
          <p:cNvSpPr txBox="1"/>
          <p:nvPr/>
        </p:nvSpPr>
        <p:spPr>
          <a:xfrm>
            <a:off x="3738191" y="3168055"/>
            <a:ext cx="911080" cy="35702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Growing economies</a:t>
            </a:r>
            <a:endParaRPr/>
          </a:p>
        </p:txBody>
      </p:sp>
      <p:sp>
        <p:nvSpPr>
          <p:cNvPr id="284" name="Google Shape;284;p13"/>
          <p:cNvSpPr txBox="1"/>
          <p:nvPr/>
        </p:nvSpPr>
        <p:spPr>
          <a:xfrm>
            <a:off x="2224645" y="3156566"/>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Trade blocs</a:t>
            </a:r>
            <a:endParaRPr/>
          </a:p>
        </p:txBody>
      </p:sp>
      <p:sp>
        <p:nvSpPr>
          <p:cNvPr id="285" name="Google Shape;285;p13"/>
          <p:cNvSpPr txBox="1"/>
          <p:nvPr/>
        </p:nvSpPr>
        <p:spPr>
          <a:xfrm>
            <a:off x="792614" y="3188083"/>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MNCs</a:t>
            </a:r>
            <a:endParaRPr/>
          </a:p>
        </p:txBody>
      </p:sp>
      <p:sp>
        <p:nvSpPr>
          <p:cNvPr id="286" name="Google Shape;286;p13"/>
          <p:cNvSpPr txBox="1"/>
          <p:nvPr/>
        </p:nvSpPr>
        <p:spPr>
          <a:xfrm>
            <a:off x="837901" y="1949930"/>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Paper 1</a:t>
            </a:r>
            <a:endParaRPr/>
          </a:p>
        </p:txBody>
      </p:sp>
      <p:sp>
        <p:nvSpPr>
          <p:cNvPr id="287" name="Google Shape;287;p13"/>
          <p:cNvSpPr txBox="1"/>
          <p:nvPr/>
        </p:nvSpPr>
        <p:spPr>
          <a:xfrm>
            <a:off x="2217846" y="1994069"/>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Paper 2</a:t>
            </a:r>
            <a:endParaRPr/>
          </a:p>
        </p:txBody>
      </p:sp>
      <p:sp>
        <p:nvSpPr>
          <p:cNvPr id="288" name="Google Shape;288;p13"/>
          <p:cNvSpPr txBox="1"/>
          <p:nvPr/>
        </p:nvSpPr>
        <p:spPr>
          <a:xfrm>
            <a:off x="3639336" y="1965823"/>
            <a:ext cx="911080" cy="2246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860" u="none" cap="none" strike="noStrike">
                <a:solidFill>
                  <a:schemeClr val="dk1"/>
                </a:solidFill>
                <a:latin typeface="Arial"/>
                <a:ea typeface="Arial"/>
                <a:cs typeface="Arial"/>
                <a:sym typeface="Arial"/>
              </a:rPr>
              <a:t>Paper 3</a:t>
            </a:r>
            <a:endParaRPr/>
          </a:p>
        </p:txBody>
      </p:sp>
      <p:pic>
        <p:nvPicPr>
          <p:cNvPr id="289" name="Google Shape;289;p13"/>
          <p:cNvPicPr preferRelativeResize="0"/>
          <p:nvPr/>
        </p:nvPicPr>
        <p:blipFill rotWithShape="1">
          <a:blip r:embed="rId6">
            <a:alphaModFix/>
          </a:blip>
          <a:srcRect b="24875" l="14212" r="11346" t="2204"/>
          <a:stretch/>
        </p:blipFill>
        <p:spPr>
          <a:xfrm>
            <a:off x="6153827" y="10840697"/>
            <a:ext cx="475197" cy="465478"/>
          </a:xfrm>
          <a:prstGeom prst="rect">
            <a:avLst/>
          </a:prstGeom>
          <a:noFill/>
          <a:ln>
            <a:noFill/>
          </a:ln>
        </p:spPr>
      </p:pic>
      <p:pic>
        <p:nvPicPr>
          <p:cNvPr id="290" name="Google Shape;290;p13"/>
          <p:cNvPicPr preferRelativeResize="0"/>
          <p:nvPr/>
        </p:nvPicPr>
        <p:blipFill rotWithShape="1">
          <a:blip r:embed="rId7">
            <a:alphaModFix/>
          </a:blip>
          <a:srcRect b="0" l="0" r="0" t="0"/>
          <a:stretch/>
        </p:blipFill>
        <p:spPr>
          <a:xfrm>
            <a:off x="290857" y="10919126"/>
            <a:ext cx="501757" cy="501757"/>
          </a:xfrm>
          <a:prstGeom prst="rect">
            <a:avLst/>
          </a:prstGeom>
          <a:noFill/>
          <a:ln>
            <a:noFill/>
          </a:ln>
        </p:spPr>
      </p:pic>
      <p:pic>
        <p:nvPicPr>
          <p:cNvPr id="291" name="Google Shape;291;p13"/>
          <p:cNvPicPr preferRelativeResize="0"/>
          <p:nvPr/>
        </p:nvPicPr>
        <p:blipFill rotWithShape="1">
          <a:blip r:embed="rId8">
            <a:alphaModFix/>
          </a:blip>
          <a:srcRect b="16971" l="6220" r="6756" t="0"/>
          <a:stretch/>
        </p:blipFill>
        <p:spPr>
          <a:xfrm>
            <a:off x="326130" y="8036930"/>
            <a:ext cx="417066" cy="397912"/>
          </a:xfrm>
          <a:prstGeom prst="rect">
            <a:avLst/>
          </a:prstGeom>
          <a:noFill/>
          <a:ln>
            <a:noFill/>
          </a:ln>
        </p:spPr>
      </p:pic>
      <p:pic>
        <p:nvPicPr>
          <p:cNvPr id="292" name="Google Shape;292;p13"/>
          <p:cNvPicPr preferRelativeResize="0"/>
          <p:nvPr/>
        </p:nvPicPr>
        <p:blipFill rotWithShape="1">
          <a:blip r:embed="rId9">
            <a:alphaModFix/>
          </a:blip>
          <a:srcRect b="22495" l="12017" r="12107" t="3341"/>
          <a:stretch/>
        </p:blipFill>
        <p:spPr>
          <a:xfrm>
            <a:off x="6131571" y="6619646"/>
            <a:ext cx="376719" cy="368215"/>
          </a:xfrm>
          <a:prstGeom prst="rect">
            <a:avLst/>
          </a:prstGeom>
          <a:noFill/>
          <a:ln>
            <a:noFill/>
          </a:ln>
        </p:spPr>
      </p:pic>
      <p:pic>
        <p:nvPicPr>
          <p:cNvPr id="293" name="Google Shape;293;p13"/>
          <p:cNvPicPr preferRelativeResize="0"/>
          <p:nvPr/>
        </p:nvPicPr>
        <p:blipFill rotWithShape="1">
          <a:blip r:embed="rId10">
            <a:alphaModFix/>
          </a:blip>
          <a:srcRect b="18434" l="9228" r="10440" t="0"/>
          <a:stretch/>
        </p:blipFill>
        <p:spPr>
          <a:xfrm>
            <a:off x="6108971" y="4427522"/>
            <a:ext cx="453247" cy="460213"/>
          </a:xfrm>
          <a:prstGeom prst="rect">
            <a:avLst/>
          </a:prstGeom>
          <a:noFill/>
          <a:ln>
            <a:noFill/>
          </a:ln>
        </p:spPr>
      </p:pic>
      <p:pic>
        <p:nvPicPr>
          <p:cNvPr id="294" name="Google Shape;294;p13"/>
          <p:cNvPicPr preferRelativeResize="0"/>
          <p:nvPr/>
        </p:nvPicPr>
        <p:blipFill rotWithShape="1">
          <a:blip r:embed="rId11">
            <a:alphaModFix/>
          </a:blip>
          <a:srcRect b="24333" l="15563" r="15900" t="5822"/>
          <a:stretch/>
        </p:blipFill>
        <p:spPr>
          <a:xfrm>
            <a:off x="405152" y="5682616"/>
            <a:ext cx="350331" cy="357021"/>
          </a:xfrm>
          <a:prstGeom prst="rect">
            <a:avLst/>
          </a:prstGeom>
          <a:noFill/>
          <a:ln>
            <a:noFill/>
          </a:ln>
        </p:spPr>
      </p:pic>
      <p:pic>
        <p:nvPicPr>
          <p:cNvPr id="295" name="Google Shape;295;p13"/>
          <p:cNvPicPr preferRelativeResize="0"/>
          <p:nvPr/>
        </p:nvPicPr>
        <p:blipFill rotWithShape="1">
          <a:blip r:embed="rId12">
            <a:alphaModFix/>
          </a:blip>
          <a:srcRect b="22140" l="23214" r="21866" t="5163"/>
          <a:stretch/>
        </p:blipFill>
        <p:spPr>
          <a:xfrm>
            <a:off x="366834" y="3126633"/>
            <a:ext cx="432318" cy="572253"/>
          </a:xfrm>
          <a:prstGeom prst="rect">
            <a:avLst/>
          </a:prstGeom>
          <a:noFill/>
          <a:ln>
            <a:noFill/>
          </a:ln>
        </p:spPr>
      </p:pic>
      <p:pic>
        <p:nvPicPr>
          <p:cNvPr id="296" name="Google Shape;296;p13"/>
          <p:cNvPicPr preferRelativeResize="0"/>
          <p:nvPr/>
        </p:nvPicPr>
        <p:blipFill rotWithShape="1">
          <a:blip r:embed="rId13">
            <a:alphaModFix/>
          </a:blip>
          <a:srcRect b="10935" l="4851" r="4542" t="7987"/>
          <a:stretch/>
        </p:blipFill>
        <p:spPr>
          <a:xfrm>
            <a:off x="6102296" y="2029769"/>
            <a:ext cx="398780" cy="356840"/>
          </a:xfrm>
          <a:prstGeom prst="rect">
            <a:avLst/>
          </a:prstGeom>
          <a:noFill/>
          <a:ln>
            <a:noFill/>
          </a:ln>
        </p:spPr>
      </p:pic>
      <p:pic>
        <p:nvPicPr>
          <p:cNvPr id="297" name="Google Shape;297;p13"/>
          <p:cNvPicPr preferRelativeResize="0"/>
          <p:nvPr/>
        </p:nvPicPr>
        <p:blipFill rotWithShape="1">
          <a:blip r:embed="rId14">
            <a:alphaModFix/>
          </a:blip>
          <a:srcRect b="17351" l="0" r="0" t="0"/>
          <a:stretch/>
        </p:blipFill>
        <p:spPr>
          <a:xfrm>
            <a:off x="6008189" y="8987697"/>
            <a:ext cx="608761" cy="503135"/>
          </a:xfrm>
          <a:prstGeom prst="rect">
            <a:avLst/>
          </a:prstGeom>
          <a:noFill/>
          <a:ln>
            <a:noFill/>
          </a:ln>
        </p:spPr>
      </p:pic>
      <p:pic>
        <p:nvPicPr>
          <p:cNvPr id="298" name="Google Shape;298;p13"/>
          <p:cNvPicPr preferRelativeResize="0"/>
          <p:nvPr/>
        </p:nvPicPr>
        <p:blipFill rotWithShape="1">
          <a:blip r:embed="rId15">
            <a:alphaModFix/>
          </a:blip>
          <a:srcRect b="19950" l="0" r="0" t="0"/>
          <a:stretch/>
        </p:blipFill>
        <p:spPr>
          <a:xfrm>
            <a:off x="331867" y="408518"/>
            <a:ext cx="582874" cy="46658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